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3"/>
  </p:notesMasterIdLst>
  <p:handoutMasterIdLst>
    <p:handoutMasterId r:id="rId14"/>
  </p:handoutMasterIdLst>
  <p:sldIdLst>
    <p:sldId id="342" r:id="rId5"/>
    <p:sldId id="359" r:id="rId6"/>
    <p:sldId id="373" r:id="rId7"/>
    <p:sldId id="374" r:id="rId8"/>
    <p:sldId id="382" r:id="rId9"/>
    <p:sldId id="383" r:id="rId10"/>
    <p:sldId id="384" r:id="rId11"/>
    <p:sldId id="38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3FBFE"/>
    <a:srgbClr val="000000"/>
    <a:srgbClr val="FFFFFF"/>
    <a:srgbClr val="05202E"/>
    <a:srgbClr val="0515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0A1B5D5-9B99-4C35-A422-299274C87663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5388" autoAdjust="0"/>
  </p:normalViewPr>
  <p:slideViewPr>
    <p:cSldViewPr snapToGrid="0" snapToObjects="1" showGuides="1">
      <p:cViewPr varScale="1">
        <p:scale>
          <a:sx n="70" d="100"/>
          <a:sy n="70" d="100"/>
        </p:scale>
        <p:origin x="1166" y="27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67" d="100"/>
          <a:sy n="67" d="100"/>
        </p:scale>
        <p:origin x="312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4459878-C319-6BF3-52DC-16FA4340A6C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82FA7FC-DFAE-8499-5A3E-AD9648D7FCA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8BFD57-AB0A-470B-A7AF-56DFE7B5174A}" type="datetimeFigureOut">
              <a:rPr lang="en-US" smtClean="0"/>
              <a:t>2/9/2026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C9C12BB-9544-9F9A-BEDA-E7168643859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1E77E4-B9A2-A882-9240-3AE65EE2176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9D61A1-75D9-49F7-83EB-F5872642613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7327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B3339F-6CEA-4641-BE08-40DAFD6FCF25}" type="datetimeFigureOut">
              <a:rPr lang="en-US" smtClean="0"/>
              <a:t>2/9/2026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F75CB5-5666-5049-9AE0-38EFD385C2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55626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F75CB5-5666-5049-9AE0-38EFD385C21E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59997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F75CB5-5666-5049-9AE0-38EFD385C21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026738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F75CB5-5666-5049-9AE0-38EFD385C21E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01641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F75CB5-5666-5049-9AE0-38EFD385C21E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50729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23338B-7282-857E-80C5-1B21F04777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D58376B-178F-7234-90E0-2DE947025A3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DCE623D-259D-FF18-1EB7-B2F23601B04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6904EE-FA38-3811-751C-95537E64196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F75CB5-5666-5049-9AE0-38EFD385C21E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9799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6C9A90-B0B0-51AC-DC59-5A319BAD56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558D378-A298-5C84-2E24-D21F7FC3EE8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55ADB43-D32D-FCA2-6E43-0D8212449D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96C8BE-D6AA-CC1B-5A24-0623B97FF60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F75CB5-5666-5049-9AE0-38EFD385C21E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84030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A0A863-35A4-BAB3-C4F4-DD507928B8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C564A0D-6AE3-BB25-2ACE-98F985289E9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F18A09D-4695-92C8-2F35-B8D68A22545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BCA62A-7A8B-2860-50EC-73EBCB38546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F75CB5-5666-5049-9AE0-38EFD385C21E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96962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21BA23-7F47-88AC-4048-17C93FFF3A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10FA43B-CC2E-2819-A0B0-9CDBC29B7A9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85CE78D-633E-B91A-3F17-E0EF5871C1F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BE533F-3F8A-8CBA-1723-21EF5EA54DF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F75CB5-5666-5049-9AE0-38EFD385C21E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93791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title">
    <p:bg>
      <p:bgPr>
        <a:gradFill>
          <a:gsLst>
            <a:gs pos="93000">
              <a:schemeClr val="tx2"/>
            </a:gs>
            <a:gs pos="81000">
              <a:schemeClr val="accent6">
                <a:lumMod val="50000"/>
              </a:schemeClr>
            </a:gs>
            <a:gs pos="27000">
              <a:schemeClr val="tx1"/>
            </a:gs>
            <a:gs pos="8000">
              <a:schemeClr val="accent4">
                <a:lumMod val="75000"/>
              </a:schemeClr>
            </a:gs>
            <a:gs pos="0">
              <a:schemeClr val="accent4"/>
            </a:gs>
            <a:gs pos="99000">
              <a:schemeClr val="tx2">
                <a:lumMod val="40000"/>
                <a:lumOff val="60000"/>
              </a:schemeClr>
            </a:gs>
          </a:gsLst>
          <a:lin ang="126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1BA6450-E291-DC40-F198-C02B485137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" y="1"/>
            <a:ext cx="12192003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A462FF1-D97D-8505-FE7F-8B2DB411A8B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304799"/>
            <a:ext cx="12191998" cy="3215641"/>
          </a:xfrm>
        </p:spPr>
        <p:txBody>
          <a:bodyPr lIns="0" rIns="0" bIns="0" anchor="b" anchorCtr="0">
            <a:noAutofit/>
          </a:bodyPr>
          <a:lstStyle>
            <a:lvl1pPr algn="ctr">
              <a:defRPr sz="6000" kern="1200" cap="all" spc="300" baseline="0"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58B9CAE2-F3DD-D6D3-96C8-D947A411775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" y="3670628"/>
            <a:ext cx="12191997" cy="2577772"/>
          </a:xfrm>
        </p:spPr>
        <p:txBody>
          <a:bodyPr>
            <a:noAutofit/>
          </a:bodyPr>
          <a:lstStyle>
            <a:lvl1pPr marL="0" indent="0" algn="ctr">
              <a:buNone/>
              <a:defRPr sz="3200" b="0" i="0" cap="all" spc="600" baseline="0">
                <a:solidFill>
                  <a:schemeClr val="accent3"/>
                </a:solidFill>
                <a:latin typeface="+mj-lt"/>
                <a:cs typeface="Biome Light" panose="020B03030302040208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41193215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2 column">
    <p:bg>
      <p:bgPr>
        <a:gradFill>
          <a:gsLst>
            <a:gs pos="100000">
              <a:schemeClr val="tx2"/>
            </a:gs>
            <a:gs pos="81000">
              <a:schemeClr val="accent6"/>
            </a:gs>
            <a:gs pos="55000">
              <a:srgbClr val="02090E"/>
            </a:gs>
            <a:gs pos="14000">
              <a:schemeClr val="accent4">
                <a:lumMod val="75000"/>
              </a:schemeClr>
            </a:gs>
            <a:gs pos="0">
              <a:schemeClr val="accent4"/>
            </a:gs>
          </a:gsLst>
          <a:lin ang="7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123B0D0-B01D-0BB0-6127-A878BE49D1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039728" y="-6350"/>
            <a:ext cx="6154615" cy="6864350"/>
          </a:xfrm>
          <a:prstGeom prst="rect">
            <a:avLst/>
          </a:pr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 Nova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F8070BB-B3B5-3A8A-2466-D661C741794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89627" y="173736"/>
            <a:ext cx="4352662" cy="2203704"/>
          </a:xfrm>
        </p:spPr>
        <p:txBody>
          <a:bodyPr anchor="b">
            <a:noAutofit/>
          </a:bodyPr>
          <a:lstStyle>
            <a:lvl1pPr algn="l">
              <a:defRPr sz="3200" cap="all" spc="0" baseline="0"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6C363351-4779-B42E-ED7A-C4AF2920BABC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336550" y="336550"/>
            <a:ext cx="5303640" cy="6184900"/>
          </a:xfrm>
        </p:spPr>
        <p:txBody>
          <a:bodyPr/>
          <a:lstStyle>
            <a:lvl1pPr algn="ctr"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9" name="Content Placeholder 4">
            <a:extLst>
              <a:ext uri="{FF2B5EF4-FFF2-40B4-BE49-F238E27FC236}">
                <a16:creationId xmlns:a16="http://schemas.microsoft.com/office/drawing/2014/main" id="{39870F08-C2AE-9AF7-58DE-EEA8A48BEDA9}"/>
              </a:ext>
            </a:extLst>
          </p:cNvPr>
          <p:cNvSpPr>
            <a:spLocks noGrp="1"/>
          </p:cNvSpPr>
          <p:nvPr>
            <p:ph sz="quarter" idx="36" hasCustomPrompt="1"/>
          </p:nvPr>
        </p:nvSpPr>
        <p:spPr>
          <a:xfrm>
            <a:off x="6889627" y="3104277"/>
            <a:ext cx="4371560" cy="3022201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000"/>
              </a:spcBef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None/>
              <a:defRPr sz="1800" spc="0" baseline="0">
                <a:solidFill>
                  <a:schemeClr val="bg1"/>
                </a:solidFill>
                <a:latin typeface="+mn-lt"/>
              </a:defRPr>
            </a:lvl1pPr>
            <a:lvl2pPr marL="569214" indent="-285750">
              <a:lnSpc>
                <a:spcPct val="120000"/>
              </a:lnSpc>
              <a:spcBef>
                <a:spcPts val="1000"/>
              </a:spcBef>
              <a:spcAft>
                <a:spcPts val="600"/>
              </a:spcAft>
              <a:buClr>
                <a:schemeClr val="accent3"/>
              </a:buClr>
              <a:buFont typeface="Arial" panose="020B0604020202020204" pitchFamily="34" charset="0"/>
              <a:buChar char="•"/>
              <a:defRPr sz="1800" spc="0"/>
            </a:lvl2pPr>
            <a:lvl3pPr marL="861822" indent="-285750">
              <a:lnSpc>
                <a:spcPct val="120000"/>
              </a:lnSpc>
              <a:spcBef>
                <a:spcPts val="1000"/>
              </a:spcBef>
              <a:spcAft>
                <a:spcPts val="600"/>
              </a:spcAft>
              <a:buClr>
                <a:schemeClr val="accent3"/>
              </a:buClr>
              <a:buFont typeface="Arial" panose="020B0604020202020204" pitchFamily="34" charset="0"/>
              <a:buChar char="•"/>
              <a:defRPr sz="1800" spc="0"/>
            </a:lvl3pPr>
            <a:lvl4pPr marL="1152144" indent="-285750">
              <a:lnSpc>
                <a:spcPct val="120000"/>
              </a:lnSpc>
              <a:spcBef>
                <a:spcPts val="1000"/>
              </a:spcBef>
              <a:spcAft>
                <a:spcPts val="600"/>
              </a:spcAft>
              <a:buClr>
                <a:schemeClr val="accent3"/>
              </a:buClr>
              <a:buFont typeface="Arial" panose="020B0604020202020204" pitchFamily="34" charset="0"/>
              <a:buChar char="•"/>
              <a:defRPr sz="1800" spc="0"/>
            </a:lvl4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68477A85-1CCD-1BF5-8FF0-11B80AE2F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40971" y="6226198"/>
            <a:ext cx="2743200" cy="365125"/>
          </a:xfrm>
        </p:spPr>
        <p:txBody>
          <a:bodyPr>
            <a:noAutofit/>
          </a:bodyPr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fld id="{FE024F78-56A6-7740-B68D-8D4D026EDF3F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F0712911-615E-724B-FC0F-996291526D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889627" y="2679480"/>
            <a:ext cx="4352662" cy="0"/>
          </a:xfrm>
          <a:prstGeom prst="line">
            <a:avLst/>
          </a:prstGeom>
          <a:ln w="25400">
            <a:gradFill>
              <a:gsLst>
                <a:gs pos="0">
                  <a:schemeClr val="accent4">
                    <a:lumMod val="50000"/>
                  </a:schemeClr>
                </a:gs>
                <a:gs pos="100000">
                  <a:schemeClr val="accent6"/>
                </a:gs>
              </a:gsLst>
              <a:lin ang="108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3082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and 2 column">
    <p:bg>
      <p:bgPr>
        <a:gradFill>
          <a:gsLst>
            <a:gs pos="100000">
              <a:schemeClr val="tx2"/>
            </a:gs>
            <a:gs pos="81000">
              <a:schemeClr val="accent6"/>
            </a:gs>
            <a:gs pos="55000">
              <a:srgbClr val="02090E"/>
            </a:gs>
            <a:gs pos="14000">
              <a:schemeClr val="accent4">
                <a:lumMod val="75000"/>
              </a:schemeClr>
            </a:gs>
            <a:gs pos="0">
              <a:schemeClr val="accent4"/>
            </a:gs>
          </a:gsLst>
          <a:lin ang="27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CFFF0E2-6B47-67EB-D6AA-D972E7B7C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-6350"/>
            <a:ext cx="4646951" cy="6864350"/>
          </a:xfrm>
          <a:prstGeom prst="rect">
            <a:avLst/>
          </a:pr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 Nova"/>
              <a:ea typeface="+mn-ea"/>
              <a:cs typeface="+mn-cs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4827F6F-999F-23E9-8C09-325D1A76B0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5831" y="2680134"/>
            <a:ext cx="3114078" cy="0"/>
          </a:xfrm>
          <a:prstGeom prst="line">
            <a:avLst/>
          </a:prstGeom>
          <a:ln w="25400">
            <a:gradFill>
              <a:gsLst>
                <a:gs pos="0">
                  <a:schemeClr val="accent4">
                    <a:lumMod val="50000"/>
                  </a:schemeClr>
                </a:gs>
                <a:gs pos="100000">
                  <a:schemeClr val="accent6"/>
                </a:gs>
              </a:gsLst>
              <a:lin ang="108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DF8070BB-B3B5-3A8A-2466-D661C741794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5370" y="171396"/>
            <a:ext cx="3736630" cy="2202350"/>
          </a:xfrm>
        </p:spPr>
        <p:txBody>
          <a:bodyPr anchor="b">
            <a:noAutofit/>
          </a:bodyPr>
          <a:lstStyle>
            <a:lvl1pPr algn="l">
              <a:defRPr sz="3200" cap="all" spc="0" baseline="0"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9" name="Content Placeholder 4">
            <a:extLst>
              <a:ext uri="{FF2B5EF4-FFF2-40B4-BE49-F238E27FC236}">
                <a16:creationId xmlns:a16="http://schemas.microsoft.com/office/drawing/2014/main" id="{39870F08-C2AE-9AF7-58DE-EEA8A48BEDA9}"/>
              </a:ext>
            </a:extLst>
          </p:cNvPr>
          <p:cNvSpPr>
            <a:spLocks noGrp="1"/>
          </p:cNvSpPr>
          <p:nvPr>
            <p:ph sz="quarter" idx="36" hasCustomPrompt="1"/>
          </p:nvPr>
        </p:nvSpPr>
        <p:spPr>
          <a:xfrm>
            <a:off x="841716" y="3078480"/>
            <a:ext cx="3108193" cy="3047997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000"/>
              </a:spcBef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None/>
              <a:defRPr sz="1800" spc="0" baseline="0">
                <a:solidFill>
                  <a:schemeClr val="bg1"/>
                </a:solidFill>
                <a:latin typeface="+mn-lt"/>
              </a:defRPr>
            </a:lvl1pPr>
            <a:lvl2pPr marL="569214" indent="-285750">
              <a:lnSpc>
                <a:spcPct val="120000"/>
              </a:lnSpc>
              <a:spcBef>
                <a:spcPts val="1000"/>
              </a:spcBef>
              <a:spcAft>
                <a:spcPts val="600"/>
              </a:spcAft>
              <a:buClr>
                <a:schemeClr val="accent3"/>
              </a:buClr>
              <a:buFont typeface="Arial" panose="020B0604020202020204" pitchFamily="34" charset="0"/>
              <a:buChar char="•"/>
              <a:defRPr sz="1800" spc="0"/>
            </a:lvl2pPr>
            <a:lvl3pPr marL="861822" indent="-285750">
              <a:lnSpc>
                <a:spcPct val="120000"/>
              </a:lnSpc>
              <a:spcBef>
                <a:spcPts val="1000"/>
              </a:spcBef>
              <a:spcAft>
                <a:spcPts val="600"/>
              </a:spcAft>
              <a:buClr>
                <a:schemeClr val="accent3"/>
              </a:buClr>
              <a:buFont typeface="Arial" panose="020B0604020202020204" pitchFamily="34" charset="0"/>
              <a:buChar char="•"/>
              <a:defRPr sz="1800" spc="0"/>
            </a:lvl3pPr>
            <a:lvl4pPr marL="1152144" indent="-285750">
              <a:lnSpc>
                <a:spcPct val="120000"/>
              </a:lnSpc>
              <a:spcBef>
                <a:spcPts val="1000"/>
              </a:spcBef>
              <a:spcAft>
                <a:spcPts val="600"/>
              </a:spcAft>
              <a:buClr>
                <a:schemeClr val="accent3"/>
              </a:buClr>
              <a:buFont typeface="Arial" panose="020B0604020202020204" pitchFamily="34" charset="0"/>
              <a:buChar char="•"/>
              <a:defRPr sz="1800" spc="0"/>
            </a:lvl4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2" name="Table Placeholder 11">
            <a:extLst>
              <a:ext uri="{FF2B5EF4-FFF2-40B4-BE49-F238E27FC236}">
                <a16:creationId xmlns:a16="http://schemas.microsoft.com/office/drawing/2014/main" id="{D360C16C-E69B-FDEF-F033-CA9A2E238288}"/>
              </a:ext>
            </a:extLst>
          </p:cNvPr>
          <p:cNvSpPr>
            <a:spLocks noGrp="1"/>
          </p:cNvSpPr>
          <p:nvPr>
            <p:ph type="tbl" sz="quarter" idx="37"/>
          </p:nvPr>
        </p:nvSpPr>
        <p:spPr>
          <a:xfrm>
            <a:off x="5067300" y="404813"/>
            <a:ext cx="6705600" cy="6048375"/>
          </a:xfrm>
        </p:spPr>
        <p:txBody>
          <a:bodyPr/>
          <a:lstStyle>
            <a:lvl1pPr>
              <a:defRPr sz="2400">
                <a:latin typeface="+mn-lt"/>
              </a:defRPr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B02A6961-FD29-3446-6A70-B0D4EE5D1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6405" y="6237287"/>
            <a:ext cx="4114800" cy="365125"/>
          </a:xfrm>
        </p:spPr>
        <p:txBody>
          <a:bodyPr>
            <a:noAutofit/>
          </a:bodyPr>
          <a:lstStyle>
            <a:lvl1pPr algn="l">
              <a:defRPr sz="1200" spc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39072198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itle and 2 column">
    <p:bg>
      <p:bgPr>
        <a:gradFill>
          <a:gsLst>
            <a:gs pos="100000">
              <a:schemeClr val="tx2"/>
            </a:gs>
            <a:gs pos="81000">
              <a:schemeClr val="accent6"/>
            </a:gs>
            <a:gs pos="31000">
              <a:srgbClr val="02090E"/>
            </a:gs>
            <a:gs pos="14000">
              <a:schemeClr val="accent4">
                <a:lumMod val="75000"/>
              </a:schemeClr>
            </a:gs>
            <a:gs pos="0">
              <a:schemeClr val="accent4"/>
            </a:gs>
          </a:gsLst>
          <a:lin ang="7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196A82D-0723-4BA3-0283-9F0D67B0CE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6A20A5FD-BDFB-45F2-E644-E93FB81CA5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07039" y="1983416"/>
            <a:ext cx="10435630" cy="0"/>
          </a:xfrm>
          <a:prstGeom prst="line">
            <a:avLst/>
          </a:prstGeom>
          <a:ln w="25400">
            <a:gradFill>
              <a:gsLst>
                <a:gs pos="0">
                  <a:schemeClr val="accent4">
                    <a:lumMod val="50000"/>
                  </a:schemeClr>
                </a:gs>
                <a:gs pos="100000">
                  <a:schemeClr val="accent6"/>
                </a:gs>
              </a:gsLst>
              <a:lin ang="108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DF8070BB-B3B5-3A8A-2466-D661C741794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33562" y="433906"/>
            <a:ext cx="10515601" cy="1327464"/>
          </a:xfrm>
        </p:spPr>
        <p:txBody>
          <a:bodyPr anchor="b">
            <a:noAutofit/>
          </a:bodyPr>
          <a:lstStyle>
            <a:lvl1pPr algn="l">
              <a:defRPr sz="3200" cap="all" spc="0" baseline="0"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9" name="Content Placeholder 4">
            <a:extLst>
              <a:ext uri="{FF2B5EF4-FFF2-40B4-BE49-F238E27FC236}">
                <a16:creationId xmlns:a16="http://schemas.microsoft.com/office/drawing/2014/main" id="{39870F08-C2AE-9AF7-58DE-EEA8A48BEDA9}"/>
              </a:ext>
            </a:extLst>
          </p:cNvPr>
          <p:cNvSpPr>
            <a:spLocks noGrp="1"/>
          </p:cNvSpPr>
          <p:nvPr>
            <p:ph sz="quarter" idx="36" hasCustomPrompt="1"/>
          </p:nvPr>
        </p:nvSpPr>
        <p:spPr>
          <a:xfrm>
            <a:off x="814302" y="2465535"/>
            <a:ext cx="7303538" cy="3427265"/>
          </a:xfrm>
        </p:spPr>
        <p:txBody>
          <a:bodyPr/>
          <a:lstStyle>
            <a:lvl1pPr marL="283464" indent="-283464">
              <a:lnSpc>
                <a:spcPct val="120000"/>
              </a:lnSpc>
              <a:spcBef>
                <a:spcPts val="1000"/>
              </a:spcBef>
              <a:buClr>
                <a:schemeClr val="accent3"/>
              </a:buClr>
              <a:buFont typeface="Arial" panose="020B0604020202020204" pitchFamily="34" charset="0"/>
              <a:buChar char="•"/>
              <a:defRPr sz="1800" spc="0" baseline="0">
                <a:solidFill>
                  <a:schemeClr val="bg1"/>
                </a:solidFill>
                <a:latin typeface="+mn-lt"/>
              </a:defRPr>
            </a:lvl1pPr>
            <a:lvl2pPr marL="566928" indent="-283464">
              <a:lnSpc>
                <a:spcPct val="120000"/>
              </a:lnSpc>
              <a:spcBef>
                <a:spcPts val="500"/>
              </a:spcBef>
              <a:buClr>
                <a:schemeClr val="accent3"/>
              </a:buClr>
              <a:defRPr sz="1800" spc="0"/>
            </a:lvl2pPr>
            <a:lvl3pPr marL="859536" indent="-283464">
              <a:lnSpc>
                <a:spcPct val="120000"/>
              </a:lnSpc>
              <a:spcBef>
                <a:spcPts val="500"/>
              </a:spcBef>
              <a:buClr>
                <a:schemeClr val="accent3"/>
              </a:buClr>
              <a:defRPr sz="1800" spc="0"/>
            </a:lvl3pPr>
            <a:lvl4pPr marL="1152144">
              <a:lnSpc>
                <a:spcPct val="120000"/>
              </a:lnSpc>
              <a:spcBef>
                <a:spcPts val="500"/>
              </a:spcBef>
              <a:buClr>
                <a:schemeClr val="accent3"/>
              </a:buClr>
              <a:defRPr sz="1800" spc="0"/>
            </a:lvl4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4E7FC75E-AA73-003E-D4E3-B1819886AF9C}"/>
              </a:ext>
            </a:extLst>
          </p:cNvPr>
          <p:cNvSpPr>
            <a:spLocks noGrp="1"/>
          </p:cNvSpPr>
          <p:nvPr>
            <p:ph sz="quarter" idx="37" hasCustomPrompt="1"/>
          </p:nvPr>
        </p:nvSpPr>
        <p:spPr>
          <a:xfrm>
            <a:off x="8392160" y="2465388"/>
            <a:ext cx="2856865" cy="3427412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+mn-lt"/>
              </a:defRPr>
            </a:lvl1pPr>
            <a:lvl2pPr marL="457200" indent="0">
              <a:lnSpc>
                <a:spcPct val="120000"/>
              </a:lnSpc>
              <a:spcBef>
                <a:spcPts val="1000"/>
              </a:spcBef>
              <a:buNone/>
              <a:defRPr sz="1600">
                <a:solidFill>
                  <a:schemeClr val="bg1"/>
                </a:solidFill>
                <a:latin typeface="+mn-lt"/>
              </a:defRPr>
            </a:lvl2pPr>
            <a:lvl3pPr marL="914400" indent="0">
              <a:lnSpc>
                <a:spcPct val="120000"/>
              </a:lnSpc>
              <a:spcBef>
                <a:spcPts val="1000"/>
              </a:spcBef>
              <a:buNone/>
              <a:defRPr sz="1400">
                <a:solidFill>
                  <a:schemeClr val="bg1"/>
                </a:solidFill>
                <a:latin typeface="+mn-lt"/>
              </a:defRPr>
            </a:lvl3pPr>
            <a:lvl4pPr marL="1371600" indent="0">
              <a:lnSpc>
                <a:spcPct val="120000"/>
              </a:lnSpc>
              <a:spcBef>
                <a:spcPts val="1000"/>
              </a:spcBef>
              <a:buNone/>
              <a:defRPr sz="1200">
                <a:solidFill>
                  <a:schemeClr val="bg1"/>
                </a:solidFill>
                <a:latin typeface="+mn-lt"/>
              </a:defRPr>
            </a:lvl4pPr>
            <a:lvl5pPr marL="1828800" indent="0">
              <a:lnSpc>
                <a:spcPct val="120000"/>
              </a:lnSpc>
              <a:spcBef>
                <a:spcPts val="1000"/>
              </a:spcBef>
              <a:buNone/>
              <a:defRPr sz="12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B02A6961-FD29-3446-6A70-B0D4EE5D1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6405" y="6237287"/>
            <a:ext cx="4114800" cy="365125"/>
          </a:xfrm>
        </p:spPr>
        <p:txBody>
          <a:bodyPr>
            <a:noAutofit/>
          </a:bodyPr>
          <a:lstStyle>
            <a:lvl1pPr algn="l">
              <a:defRPr sz="1200" spc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68477A85-1CCD-1BF5-8FF0-11B80AE2F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40971" y="6226198"/>
            <a:ext cx="2743200" cy="365125"/>
          </a:xfrm>
        </p:spPr>
        <p:txBody>
          <a:bodyPr>
            <a:noAutofit/>
          </a:bodyPr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fld id="{FE024F78-56A6-7740-B68D-8D4D026EDF3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61196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lumn">
    <p:bg>
      <p:bgPr>
        <a:gradFill>
          <a:gsLst>
            <a:gs pos="100000">
              <a:schemeClr val="tx2"/>
            </a:gs>
            <a:gs pos="81000">
              <a:schemeClr val="accent6"/>
            </a:gs>
            <a:gs pos="31000">
              <a:srgbClr val="02090E"/>
            </a:gs>
            <a:gs pos="14000">
              <a:schemeClr val="accent4">
                <a:lumMod val="75000"/>
              </a:schemeClr>
            </a:gs>
            <a:gs pos="0">
              <a:schemeClr val="accent4"/>
            </a:gs>
          </a:gsLst>
          <a:lin ang="7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2D51531-1219-2E4B-DCE7-C6FD9D809F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21869" y="343814"/>
            <a:ext cx="11550701" cy="6210605"/>
          </a:xfrm>
          <a:prstGeom prst="rect">
            <a:avLst/>
          </a:pr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BEC02E56-87A4-158A-F0B0-DB8E9BE3AE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07039" y="1991547"/>
            <a:ext cx="10546763" cy="0"/>
          </a:xfrm>
          <a:prstGeom prst="line">
            <a:avLst/>
          </a:prstGeom>
          <a:ln w="25400">
            <a:gradFill>
              <a:gsLst>
                <a:gs pos="0">
                  <a:schemeClr val="accent4">
                    <a:lumMod val="50000"/>
                  </a:schemeClr>
                </a:gs>
                <a:gs pos="100000">
                  <a:schemeClr val="accent6"/>
                </a:gs>
              </a:gsLst>
              <a:lin ang="108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DF8070BB-B3B5-3A8A-2466-D661C741794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5370" y="643842"/>
            <a:ext cx="10515601" cy="1140849"/>
          </a:xfrm>
        </p:spPr>
        <p:txBody>
          <a:bodyPr lIns="0" anchor="b">
            <a:noAutofit/>
          </a:bodyPr>
          <a:lstStyle>
            <a:lvl1pPr algn="l">
              <a:defRPr sz="3200" cap="all" spc="0" baseline="0"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" name="Table Placeholder 9">
            <a:extLst>
              <a:ext uri="{FF2B5EF4-FFF2-40B4-BE49-F238E27FC236}">
                <a16:creationId xmlns:a16="http://schemas.microsoft.com/office/drawing/2014/main" id="{471D7DE3-05F5-8052-02FA-6EF9717E15BE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>
          <a:xfrm>
            <a:off x="835025" y="2560638"/>
            <a:ext cx="10515600" cy="3478212"/>
          </a:xfrm>
        </p:spPr>
        <p:txBody>
          <a:bodyPr/>
          <a:lstStyle>
            <a:lvl1pPr>
              <a:defRPr sz="2400">
                <a:latin typeface="+mn-lt"/>
              </a:defRPr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468DE94-FC46-A848-7949-ABFEADADEA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07039" y="1983705"/>
            <a:ext cx="10435630" cy="0"/>
          </a:xfrm>
          <a:prstGeom prst="line">
            <a:avLst/>
          </a:prstGeom>
          <a:ln w="25400">
            <a:gradFill>
              <a:gsLst>
                <a:gs pos="0">
                  <a:schemeClr val="accent4">
                    <a:lumMod val="50000"/>
                  </a:schemeClr>
                </a:gs>
                <a:gs pos="100000">
                  <a:schemeClr val="accent6"/>
                </a:gs>
              </a:gsLst>
              <a:lin ang="108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B02A6961-FD29-3446-6A70-B0D4EE5D1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6405" y="6237287"/>
            <a:ext cx="4114800" cy="365125"/>
          </a:xfrm>
        </p:spPr>
        <p:txBody>
          <a:bodyPr>
            <a:noAutofit/>
          </a:bodyPr>
          <a:lstStyle>
            <a:lvl1pPr algn="l">
              <a:defRPr sz="1200" spc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68477A85-1CCD-1BF5-8FF0-11B80AE2F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40971" y="6226198"/>
            <a:ext cx="2743200" cy="365125"/>
          </a:xfrm>
        </p:spPr>
        <p:txBody>
          <a:bodyPr>
            <a:noAutofit/>
          </a:bodyPr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fld id="{FE024F78-56A6-7740-B68D-8D4D026EDF3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4591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">
    <p:bg>
      <p:bgPr>
        <a:gradFill>
          <a:gsLst>
            <a:gs pos="81987">
              <a:schemeClr val="accent6">
                <a:lumMod val="50000"/>
              </a:schemeClr>
            </a:gs>
            <a:gs pos="35040">
              <a:srgbClr val="020B11"/>
            </a:gs>
            <a:gs pos="11979">
              <a:schemeClr val="accent4">
                <a:lumMod val="50000"/>
              </a:schemeClr>
            </a:gs>
            <a:gs pos="0">
              <a:schemeClr val="accent4"/>
            </a:gs>
            <a:gs pos="99000">
              <a:schemeClr val="tx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289F5C3D-E9E6-75E0-BF7D-799B5CFE5E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4575462" y="4137"/>
            <a:ext cx="7616537" cy="6853863"/>
            <a:chOff x="4575462" y="4137"/>
            <a:chExt cx="7616537" cy="6853863"/>
          </a:xfrm>
        </p:grpSpPr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CDE1D2C2-40C4-6B80-E8C6-B4CE94C23037}"/>
                </a:ext>
              </a:extLst>
            </p:cNvPr>
            <p:cNvGrpSpPr/>
            <p:nvPr/>
          </p:nvGrpSpPr>
          <p:grpSpPr>
            <a:xfrm>
              <a:off x="4575462" y="691665"/>
              <a:ext cx="364018" cy="857035"/>
              <a:chOff x="468157" y="1144246"/>
              <a:chExt cx="364018" cy="857035"/>
            </a:xfrm>
          </p:grpSpPr>
          <p:sp>
            <p:nvSpPr>
              <p:cNvPr id="27" name="Oval 26">
                <a:extLst>
                  <a:ext uri="{FF2B5EF4-FFF2-40B4-BE49-F238E27FC236}">
                    <a16:creationId xmlns:a16="http://schemas.microsoft.com/office/drawing/2014/main" id="{7C904D88-E1BE-F1FA-D405-F55DA966DA8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/>
            </p:nvSpPr>
            <p:spPr>
              <a:xfrm>
                <a:off x="705405" y="1144246"/>
                <a:ext cx="126770" cy="126770"/>
              </a:xfrm>
              <a:prstGeom prst="ellipse">
                <a:avLst/>
              </a:prstGeom>
              <a:noFill/>
              <a:ln>
                <a:solidFill>
                  <a:schemeClr val="accent4">
                    <a:lumMod val="60000"/>
                    <a:lumOff val="40000"/>
                    <a:alpha val="49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8" name="Graphic 12">
                <a:extLst>
                  <a:ext uri="{FF2B5EF4-FFF2-40B4-BE49-F238E27FC236}">
                    <a16:creationId xmlns:a16="http://schemas.microsoft.com/office/drawing/2014/main" id="{1D8F0816-C429-D32E-058B-33405874DFA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/>
            </p:nvSpPr>
            <p:spPr>
              <a:xfrm>
                <a:off x="468157" y="1963496"/>
                <a:ext cx="45719" cy="37785"/>
              </a:xfrm>
              <a:custGeom>
                <a:avLst/>
                <a:gdLst>
                  <a:gd name="connsiteX0" fmla="*/ 91138 w 91138"/>
                  <a:gd name="connsiteY0" fmla="*/ 45569 h 91138"/>
                  <a:gd name="connsiteX1" fmla="*/ 45569 w 91138"/>
                  <a:gd name="connsiteY1" fmla="*/ 91138 h 91138"/>
                  <a:gd name="connsiteX2" fmla="*/ 0 w 91138"/>
                  <a:gd name="connsiteY2" fmla="*/ 45569 h 91138"/>
                  <a:gd name="connsiteX3" fmla="*/ 45569 w 91138"/>
                  <a:gd name="connsiteY3" fmla="*/ 0 h 91138"/>
                  <a:gd name="connsiteX4" fmla="*/ 91138 w 91138"/>
                  <a:gd name="connsiteY4" fmla="*/ 45569 h 911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138" h="91138">
                    <a:moveTo>
                      <a:pt x="91138" y="45569"/>
                    </a:moveTo>
                    <a:cubicBezTo>
                      <a:pt x="91138" y="70736"/>
                      <a:pt x="70736" y="91138"/>
                      <a:pt x="45569" y="91138"/>
                    </a:cubicBezTo>
                    <a:cubicBezTo>
                      <a:pt x="20402" y="91138"/>
                      <a:pt x="0" y="70736"/>
                      <a:pt x="0" y="45569"/>
                    </a:cubicBezTo>
                    <a:cubicBezTo>
                      <a:pt x="0" y="20402"/>
                      <a:pt x="20402" y="0"/>
                      <a:pt x="45569" y="0"/>
                    </a:cubicBezTo>
                    <a:cubicBezTo>
                      <a:pt x="70736" y="0"/>
                      <a:pt x="91138" y="20402"/>
                      <a:pt x="91138" y="45569"/>
                    </a:cubicBez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  <a:alpha val="49071"/>
                </a:schemeClr>
              </a:solidFill>
              <a:ln w="422" cap="flat">
                <a:noFill/>
                <a:prstDash val="solid"/>
                <a:miter/>
              </a:ln>
            </p:spPr>
            <p:txBody>
              <a:bodyPr rtlCol="0" anchor="ctr">
                <a:noAutofit/>
              </a:bodyPr>
              <a:lstStyle/>
              <a:p>
                <a:endParaRPr lang="en-US" dirty="0"/>
              </a:p>
            </p:txBody>
          </p:sp>
        </p:grpSp>
        <p:pic>
          <p:nvPicPr>
            <p:cNvPr id="4" name="Content Placeholder 14">
              <a:extLst>
                <a:ext uri="{FF2B5EF4-FFF2-40B4-BE49-F238E27FC236}">
                  <a16:creationId xmlns:a16="http://schemas.microsoft.com/office/drawing/2014/main" id="{14AC0A97-7D79-3DBE-FB53-A9EBFD806E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6542796" y="4137"/>
              <a:ext cx="5649203" cy="6853863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51E83F98-B388-2594-BACB-E3DB652C9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5831" y="173735"/>
            <a:ext cx="4409514" cy="2203704"/>
          </a:xfrm>
        </p:spPr>
        <p:txBody>
          <a:bodyPr anchor="b">
            <a:noAutofit/>
          </a:bodyPr>
          <a:lstStyle>
            <a:lvl1pPr>
              <a:defRPr sz="3200" cap="all" baseline="0">
                <a:solidFill>
                  <a:schemeClr val="accent3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D9D0F3E-69D8-49F3-5D7A-71FDC4E3EEE3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31850" y="3079119"/>
            <a:ext cx="4413250" cy="2752725"/>
          </a:xfrm>
        </p:spPr>
        <p:txBody>
          <a:bodyPr/>
          <a:lstStyle>
            <a:lvl1pPr>
              <a:lnSpc>
                <a:spcPct val="120000"/>
              </a:lnSpc>
              <a:spcBef>
                <a:spcPts val="1000"/>
              </a:spcBef>
              <a:defRPr sz="1800">
                <a:solidFill>
                  <a:schemeClr val="bg1"/>
                </a:solidFill>
                <a:latin typeface="+mn-lt"/>
              </a:defRPr>
            </a:lvl1pPr>
            <a:lvl2pPr>
              <a:lnSpc>
                <a:spcPct val="120000"/>
              </a:lnSpc>
              <a:spcBef>
                <a:spcPts val="1000"/>
              </a:spcBef>
              <a:buClr>
                <a:schemeClr val="accent3"/>
              </a:buClr>
              <a:defRPr sz="1600">
                <a:solidFill>
                  <a:schemeClr val="bg1"/>
                </a:solidFill>
                <a:latin typeface="+mn-lt"/>
              </a:defRPr>
            </a:lvl2pPr>
            <a:lvl3pPr>
              <a:lnSpc>
                <a:spcPct val="120000"/>
              </a:lnSpc>
              <a:spcBef>
                <a:spcPts val="1000"/>
              </a:spcBef>
              <a:buClr>
                <a:schemeClr val="accent3"/>
              </a:buClr>
              <a:defRPr sz="1400">
                <a:solidFill>
                  <a:schemeClr val="bg1"/>
                </a:solidFill>
                <a:latin typeface="+mn-lt"/>
              </a:defRPr>
            </a:lvl3pPr>
            <a:lvl4pPr>
              <a:lnSpc>
                <a:spcPct val="120000"/>
              </a:lnSpc>
              <a:spcBef>
                <a:spcPts val="1000"/>
              </a:spcBef>
              <a:buClr>
                <a:schemeClr val="accent3"/>
              </a:buClr>
              <a:defRPr sz="1200">
                <a:solidFill>
                  <a:schemeClr val="bg1"/>
                </a:solidFill>
                <a:latin typeface="+mn-lt"/>
              </a:defRPr>
            </a:lvl4pPr>
            <a:lvl5pPr>
              <a:lnSpc>
                <a:spcPct val="120000"/>
              </a:lnSpc>
              <a:spcBef>
                <a:spcPts val="1000"/>
              </a:spcBef>
              <a:buClr>
                <a:schemeClr val="accent3"/>
              </a:buClr>
              <a:defRPr sz="12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1CFC792-44F7-2497-E19D-8FB08AFF94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5831" y="2679192"/>
            <a:ext cx="4101929" cy="0"/>
          </a:xfrm>
          <a:prstGeom prst="line">
            <a:avLst/>
          </a:prstGeom>
          <a:ln w="25400">
            <a:gradFill>
              <a:gsLst>
                <a:gs pos="0">
                  <a:schemeClr val="accent4">
                    <a:lumMod val="50000"/>
                  </a:schemeClr>
                </a:gs>
                <a:gs pos="100000">
                  <a:schemeClr val="accent6"/>
                </a:gs>
              </a:gsLst>
              <a:lin ang="108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82607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Pr>
        <a:gradFill>
          <a:gsLst>
            <a:gs pos="93000">
              <a:schemeClr val="tx2"/>
            </a:gs>
            <a:gs pos="81000">
              <a:schemeClr val="accent6">
                <a:lumMod val="50000"/>
              </a:schemeClr>
            </a:gs>
            <a:gs pos="27000">
              <a:schemeClr val="tx1"/>
            </a:gs>
            <a:gs pos="8000">
              <a:schemeClr val="accent4">
                <a:lumMod val="75000"/>
              </a:schemeClr>
            </a:gs>
            <a:gs pos="0">
              <a:schemeClr val="accent4"/>
            </a:gs>
            <a:gs pos="99000">
              <a:schemeClr val="tx2">
                <a:lumMod val="40000"/>
                <a:lumOff val="60000"/>
              </a:schemeClr>
            </a:gs>
          </a:gsLst>
          <a:lin ang="126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1BA6450-E291-DC40-F198-C02B485137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" y="1"/>
            <a:ext cx="12192003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A462FF1-D97D-8505-FE7F-8B2DB411A8B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" y="1821180"/>
            <a:ext cx="12191994" cy="3215641"/>
          </a:xfrm>
        </p:spPr>
        <p:txBody>
          <a:bodyPr lIns="0" rIns="0" bIns="0" anchor="ctr" anchorCtr="0">
            <a:noAutofit/>
          </a:bodyPr>
          <a:lstStyle>
            <a:lvl1pPr algn="ctr">
              <a:defRPr sz="6000" kern="1200" cap="all" spc="300" baseline="0"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1635045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3">
    <p:bg>
      <p:bgPr>
        <a:gradFill>
          <a:gsLst>
            <a:gs pos="100000">
              <a:schemeClr val="tx2"/>
            </a:gs>
            <a:gs pos="81000">
              <a:schemeClr val="accent6"/>
            </a:gs>
            <a:gs pos="31000">
              <a:srgbClr val="02090E"/>
            </a:gs>
            <a:gs pos="14000">
              <a:schemeClr val="accent4">
                <a:lumMod val="75000"/>
              </a:schemeClr>
            </a:gs>
            <a:gs pos="0">
              <a:schemeClr val="accent4"/>
            </a:gs>
          </a:gsLst>
          <a:lin ang="7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9A084D09-1B2D-4EE2-82A7-83196133B8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6350"/>
            <a:ext cx="12185769" cy="6864350"/>
            <a:chOff x="0" y="-6350"/>
            <a:chExt cx="12185769" cy="686435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3860AA6-1B14-DF89-B725-CC444E5020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-6350"/>
              <a:ext cx="6160393" cy="6864350"/>
            </a:xfrm>
            <a:prstGeom prst="rect">
              <a:avLst/>
            </a:prstGeom>
            <a:solidFill>
              <a:schemeClr val="tx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 dirty="0"/>
            </a:p>
          </p:txBody>
        </p:sp>
        <p:pic>
          <p:nvPicPr>
            <p:cNvPr id="6" name="Content Placeholder 14">
              <a:extLst>
                <a:ext uri="{FF2B5EF4-FFF2-40B4-BE49-F238E27FC236}">
                  <a16:creationId xmlns:a16="http://schemas.microsoft.com/office/drawing/2014/main" id="{D172E570-D67F-4980-88C2-CF6560C1C1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screen">
              <a:alphaModFix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 rot="5400000">
              <a:off x="5750267" y="410125"/>
              <a:ext cx="6845628" cy="6025377"/>
            </a:xfrm>
            <a:prstGeom prst="rect">
              <a:avLst/>
            </a:prstGeom>
          </p:spPr>
        </p:pic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AF90BF68-CF26-6705-CBFD-428BEB787EDB}"/>
                </a:ext>
              </a:extLst>
            </p:cNvPr>
            <p:cNvGrpSpPr/>
            <p:nvPr/>
          </p:nvGrpSpPr>
          <p:grpSpPr>
            <a:xfrm rot="10800000">
              <a:off x="5304704" y="259572"/>
              <a:ext cx="584267" cy="390181"/>
              <a:chOff x="1876516" y="596691"/>
              <a:chExt cx="584267" cy="390181"/>
            </a:xfrm>
          </p:grpSpPr>
          <p:sp>
            <p:nvSpPr>
              <p:cNvPr id="8" name="Oval 7">
                <a:extLst>
                  <a:ext uri="{FF2B5EF4-FFF2-40B4-BE49-F238E27FC236}">
                    <a16:creationId xmlns:a16="http://schemas.microsoft.com/office/drawing/2014/main" id="{1066F635-8DB9-B091-8467-D8F0327217F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/>
            </p:nvSpPr>
            <p:spPr>
              <a:xfrm>
                <a:off x="1876516" y="842493"/>
                <a:ext cx="144379" cy="144379"/>
              </a:xfrm>
              <a:prstGeom prst="ellipse">
                <a:avLst/>
              </a:prstGeom>
              <a:noFill/>
              <a:ln>
                <a:solidFill>
                  <a:schemeClr val="accent4">
                    <a:lumMod val="60000"/>
                    <a:lumOff val="40000"/>
                    <a:alpha val="49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9" name="Graphic 12">
                <a:extLst>
                  <a:ext uri="{FF2B5EF4-FFF2-40B4-BE49-F238E27FC236}">
                    <a16:creationId xmlns:a16="http://schemas.microsoft.com/office/drawing/2014/main" id="{882D2FD3-A05B-400C-6347-115486FFD94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/>
            </p:nvSpPr>
            <p:spPr>
              <a:xfrm>
                <a:off x="2360199" y="596691"/>
                <a:ext cx="100584" cy="100584"/>
              </a:xfrm>
              <a:custGeom>
                <a:avLst/>
                <a:gdLst>
                  <a:gd name="connsiteX0" fmla="*/ 91138 w 91138"/>
                  <a:gd name="connsiteY0" fmla="*/ 45569 h 91138"/>
                  <a:gd name="connsiteX1" fmla="*/ 45569 w 91138"/>
                  <a:gd name="connsiteY1" fmla="*/ 91138 h 91138"/>
                  <a:gd name="connsiteX2" fmla="*/ 0 w 91138"/>
                  <a:gd name="connsiteY2" fmla="*/ 45569 h 91138"/>
                  <a:gd name="connsiteX3" fmla="*/ 45569 w 91138"/>
                  <a:gd name="connsiteY3" fmla="*/ 0 h 91138"/>
                  <a:gd name="connsiteX4" fmla="*/ 91138 w 91138"/>
                  <a:gd name="connsiteY4" fmla="*/ 45569 h 911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138" h="91138">
                    <a:moveTo>
                      <a:pt x="91138" y="45569"/>
                    </a:moveTo>
                    <a:cubicBezTo>
                      <a:pt x="91138" y="70736"/>
                      <a:pt x="70736" y="91138"/>
                      <a:pt x="45569" y="91138"/>
                    </a:cubicBezTo>
                    <a:cubicBezTo>
                      <a:pt x="20402" y="91138"/>
                      <a:pt x="0" y="70736"/>
                      <a:pt x="0" y="45569"/>
                    </a:cubicBezTo>
                    <a:cubicBezTo>
                      <a:pt x="0" y="20402"/>
                      <a:pt x="20402" y="0"/>
                      <a:pt x="45569" y="0"/>
                    </a:cubicBezTo>
                    <a:cubicBezTo>
                      <a:pt x="70736" y="0"/>
                      <a:pt x="91138" y="20402"/>
                      <a:pt x="91138" y="45569"/>
                    </a:cubicBez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  <a:alpha val="49071"/>
                </a:schemeClr>
              </a:solidFill>
              <a:ln w="422" cap="flat">
                <a:noFill/>
                <a:prstDash val="solid"/>
                <a:miter/>
              </a:ln>
            </p:spPr>
            <p:txBody>
              <a:bodyPr rtlCol="0" anchor="ctr">
                <a:noAutofit/>
              </a:bodyPr>
              <a:lstStyle/>
              <a:p>
                <a:endParaRPr lang="en-US" dirty="0"/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60459F4-C5B9-4070-46D1-2E7DA3EFBF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5"/>
            <a:ext cx="4466502" cy="1936866"/>
          </a:xfrm>
        </p:spPr>
        <p:txBody>
          <a:bodyPr anchor="b"/>
          <a:lstStyle>
            <a:lvl1pPr>
              <a:defRPr sz="3200" cap="all" baseline="0"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4F613B1-323C-4C25-4526-1D3313A716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5831" y="2620500"/>
            <a:ext cx="4471665" cy="0"/>
          </a:xfrm>
          <a:prstGeom prst="line">
            <a:avLst/>
          </a:prstGeom>
          <a:ln w="25400">
            <a:gradFill>
              <a:gsLst>
                <a:gs pos="0">
                  <a:schemeClr val="accent4">
                    <a:lumMod val="50000"/>
                  </a:schemeClr>
                </a:gs>
                <a:gs pos="100000">
                  <a:schemeClr val="accent6"/>
                </a:gs>
              </a:gsLst>
              <a:lin ang="108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2D2C2143-1936-BBDA-A6A8-40B6DBD16AED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838201" y="3097848"/>
            <a:ext cx="4466504" cy="3405187"/>
          </a:xfrm>
        </p:spPr>
        <p:txBody>
          <a:bodyPr/>
          <a:lstStyle>
            <a:lvl1pPr>
              <a:lnSpc>
                <a:spcPct val="120000"/>
              </a:lnSpc>
              <a:spcBef>
                <a:spcPts val="1000"/>
              </a:spcBef>
              <a:spcAft>
                <a:spcPts val="600"/>
              </a:spcAft>
              <a:defRPr sz="1800">
                <a:solidFill>
                  <a:schemeClr val="bg1"/>
                </a:solidFill>
                <a:latin typeface="+mn-lt"/>
              </a:defRPr>
            </a:lvl1pPr>
            <a:lvl2pPr>
              <a:lnSpc>
                <a:spcPct val="120000"/>
              </a:lnSpc>
              <a:spcBef>
                <a:spcPts val="1000"/>
              </a:spcBef>
              <a:spcAft>
                <a:spcPts val="600"/>
              </a:spcAft>
              <a:defRPr sz="1600">
                <a:solidFill>
                  <a:schemeClr val="bg1"/>
                </a:solidFill>
                <a:latin typeface="+mn-lt"/>
              </a:defRPr>
            </a:lvl2pPr>
            <a:lvl3pPr>
              <a:lnSpc>
                <a:spcPct val="120000"/>
              </a:lnSpc>
              <a:spcBef>
                <a:spcPts val="1000"/>
              </a:spcBef>
              <a:spcAft>
                <a:spcPts val="600"/>
              </a:spcAft>
              <a:defRPr sz="1400">
                <a:solidFill>
                  <a:schemeClr val="bg1"/>
                </a:solidFill>
                <a:latin typeface="+mn-lt"/>
              </a:defRPr>
            </a:lvl3pPr>
            <a:lvl4pPr>
              <a:lnSpc>
                <a:spcPct val="120000"/>
              </a:lnSpc>
              <a:spcBef>
                <a:spcPts val="1000"/>
              </a:spcBef>
              <a:spcAft>
                <a:spcPts val="600"/>
              </a:spcAft>
              <a:defRPr sz="1200">
                <a:solidFill>
                  <a:schemeClr val="bg1"/>
                </a:solidFill>
                <a:latin typeface="+mn-lt"/>
              </a:defRPr>
            </a:lvl4pPr>
            <a:lvl5pPr>
              <a:lnSpc>
                <a:spcPct val="120000"/>
              </a:lnSpc>
              <a:spcBef>
                <a:spcPts val="1000"/>
              </a:spcBef>
              <a:spcAft>
                <a:spcPts val="600"/>
              </a:spcAft>
              <a:defRPr sz="12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090407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2 column">
    <p:bg>
      <p:bgPr>
        <a:gradFill>
          <a:gsLst>
            <a:gs pos="100000">
              <a:schemeClr val="tx2"/>
            </a:gs>
            <a:gs pos="81000">
              <a:schemeClr val="accent6"/>
            </a:gs>
            <a:gs pos="31000">
              <a:srgbClr val="02090E"/>
            </a:gs>
            <a:gs pos="14000">
              <a:schemeClr val="accent4">
                <a:lumMod val="75000"/>
              </a:schemeClr>
            </a:gs>
            <a:gs pos="0">
              <a:schemeClr val="accent4"/>
            </a:gs>
          </a:gsLst>
          <a:lin ang="126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EB5B81B-FCE8-FE9C-8F0A-6488B25F0F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21869" y="343814"/>
            <a:ext cx="11550701" cy="6210605"/>
          </a:xfrm>
          <a:prstGeom prst="rect">
            <a:avLst/>
          </a:pr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F8070BB-B3B5-3A8A-2466-D661C741794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1869" y="579120"/>
            <a:ext cx="11548261" cy="2733306"/>
          </a:xfrm>
        </p:spPr>
        <p:txBody>
          <a:bodyPr anchor="b">
            <a:noAutofit/>
          </a:bodyPr>
          <a:lstStyle>
            <a:lvl1pPr algn="ctr">
              <a:defRPr sz="3200" cap="all" spc="300" baseline="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5F877C2F-8190-18D9-5D24-5BD7B05A29F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21868" y="3484615"/>
            <a:ext cx="11562303" cy="2387865"/>
          </a:xfrm>
        </p:spPr>
        <p:txBody>
          <a:bodyPr>
            <a:noAutofit/>
          </a:bodyPr>
          <a:lstStyle>
            <a:lvl1pPr marL="0" indent="0" algn="ctr">
              <a:buNone/>
              <a:defRPr sz="6000" b="0" i="0" cap="all" spc="600" baseline="0">
                <a:solidFill>
                  <a:schemeClr val="accent3">
                    <a:lumMod val="75000"/>
                  </a:schemeClr>
                </a:solidFill>
                <a:latin typeface="+mj-lt"/>
                <a:cs typeface="Biome Light" panose="020B03030302040208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B02A6961-FD29-3446-6A70-B0D4EE5D1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6405" y="6237287"/>
            <a:ext cx="4114800" cy="365125"/>
          </a:xfrm>
        </p:spPr>
        <p:txBody>
          <a:bodyPr>
            <a:noAutofit/>
          </a:bodyPr>
          <a:lstStyle>
            <a:lvl1pPr algn="l">
              <a:defRPr sz="1200" spc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68477A85-1CCD-1BF5-8FF0-11B80AE2F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40971" y="6226198"/>
            <a:ext cx="2743200" cy="365125"/>
          </a:xfrm>
        </p:spPr>
        <p:txBody>
          <a:bodyPr>
            <a:noAutofit/>
          </a:bodyPr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fld id="{FE024F78-56A6-7740-B68D-8D4D026EDF3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86590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">
    <p:bg>
      <p:bgPr>
        <a:gradFill>
          <a:gsLst>
            <a:gs pos="100000">
              <a:schemeClr val="tx2"/>
            </a:gs>
            <a:gs pos="79000">
              <a:schemeClr val="accent6"/>
            </a:gs>
            <a:gs pos="31000">
              <a:srgbClr val="02090E"/>
            </a:gs>
            <a:gs pos="14000">
              <a:schemeClr val="accent4">
                <a:lumMod val="75000"/>
              </a:schemeClr>
            </a:gs>
            <a:gs pos="0">
              <a:schemeClr val="accent4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664209F-41AB-70E5-1B9E-7490900C59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" y="1"/>
            <a:ext cx="12191997" cy="6857998"/>
          </a:xfrm>
          <a:prstGeom prst="rect">
            <a:avLst/>
          </a:prstGeom>
          <a:gradFill flip="none" rotWithShape="1">
            <a:gsLst>
              <a:gs pos="0">
                <a:srgbClr val="1A012C"/>
              </a:gs>
              <a:gs pos="45000">
                <a:srgbClr val="1A012C">
                  <a:alpha val="50000"/>
                </a:srgbClr>
              </a:gs>
              <a:gs pos="100000">
                <a:schemeClr val="accent6">
                  <a:lumMod val="50000"/>
                  <a:alpha val="5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32D3409-585B-54E2-1DCC-AC58804E4A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-6350"/>
            <a:ext cx="6096000" cy="6864350"/>
          </a:xfrm>
          <a:prstGeom prst="rect">
            <a:avLst/>
          </a:pr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F8070BB-B3B5-3A8A-2466-D661C741794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99891" y="511762"/>
            <a:ext cx="4960830" cy="2785158"/>
          </a:xfrm>
        </p:spPr>
        <p:txBody>
          <a:bodyPr anchor="b">
            <a:noAutofit/>
          </a:bodyPr>
          <a:lstStyle>
            <a:lvl1pPr algn="l">
              <a:defRPr sz="2400" cap="all" spc="300" baseline="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E47B8A5C-E279-DB0B-E9D3-92741787612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02640" y="3484615"/>
            <a:ext cx="4958081" cy="2387865"/>
          </a:xfrm>
        </p:spPr>
        <p:txBody>
          <a:bodyPr>
            <a:noAutofit/>
          </a:bodyPr>
          <a:lstStyle>
            <a:lvl1pPr marL="0" indent="0" algn="l">
              <a:buNone/>
              <a:defRPr sz="3200" b="0" i="0" cap="all" spc="600" baseline="0">
                <a:solidFill>
                  <a:schemeClr val="accent3">
                    <a:lumMod val="75000"/>
                  </a:schemeClr>
                </a:solidFill>
                <a:latin typeface="+mj-lt"/>
                <a:cs typeface="Biome Light" panose="020B03030302040208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D386C402-C5C5-2A54-C618-62673AD93CB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497638" y="336550"/>
            <a:ext cx="5322887" cy="6184900"/>
          </a:xfrm>
        </p:spPr>
        <p:txBody>
          <a:bodyPr/>
          <a:lstStyle>
            <a:lvl1pPr algn="ctr"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B02A6961-FD29-3446-6A70-B0D4EE5D1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6405" y="6237287"/>
            <a:ext cx="4114800" cy="365125"/>
          </a:xfrm>
        </p:spPr>
        <p:txBody>
          <a:bodyPr>
            <a:noAutofit/>
          </a:bodyPr>
          <a:lstStyle>
            <a:lvl1pPr algn="l">
              <a:defRPr sz="1200" spc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68477A85-1CCD-1BF5-8FF0-11B80AE2F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40971" y="6226198"/>
            <a:ext cx="2743200" cy="365125"/>
          </a:xfrm>
        </p:spPr>
        <p:txBody>
          <a:bodyPr>
            <a:noAutofit/>
          </a:bodyPr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fld id="{FE024F78-56A6-7740-B68D-8D4D026EDF3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32185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2 column">
    <p:bg>
      <p:bgPr>
        <a:gradFill>
          <a:gsLst>
            <a:gs pos="100000">
              <a:schemeClr val="tx2"/>
            </a:gs>
            <a:gs pos="79000">
              <a:schemeClr val="accent6"/>
            </a:gs>
            <a:gs pos="55000">
              <a:srgbClr val="02090E"/>
            </a:gs>
            <a:gs pos="14000">
              <a:schemeClr val="accent4">
                <a:lumMod val="75000"/>
              </a:schemeClr>
            </a:gs>
            <a:gs pos="0">
              <a:schemeClr val="accent4"/>
            </a:gs>
          </a:gsLst>
          <a:lin ang="7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14">
            <a:extLst>
              <a:ext uri="{FF2B5EF4-FFF2-40B4-BE49-F238E27FC236}">
                <a16:creationId xmlns:a16="http://schemas.microsoft.com/office/drawing/2014/main" id="{318CE367-BBCB-F4AB-635F-4C9995EAE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-6350"/>
            <a:ext cx="2356339" cy="6853863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5CE3FBBA-81E2-31F1-EF51-02706B5B5C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356339" y="-6350"/>
            <a:ext cx="9831801" cy="6864350"/>
          </a:xfrm>
          <a:prstGeom prst="rect">
            <a:avLst/>
          </a:pr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AD3746D-3CD1-FFA5-0019-AD0C588B19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305669" y="2002443"/>
            <a:ext cx="7922116" cy="0"/>
          </a:xfrm>
          <a:prstGeom prst="line">
            <a:avLst/>
          </a:prstGeom>
          <a:ln w="25400">
            <a:gradFill>
              <a:gsLst>
                <a:gs pos="0">
                  <a:schemeClr val="accent4">
                    <a:lumMod val="50000"/>
                  </a:schemeClr>
                </a:gs>
                <a:gs pos="100000">
                  <a:schemeClr val="accent6"/>
                </a:gs>
              </a:gsLst>
              <a:lin ang="108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DF8070BB-B3B5-3A8A-2466-D661C741794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05669" y="113097"/>
            <a:ext cx="7420819" cy="1656304"/>
          </a:xfrm>
        </p:spPr>
        <p:txBody>
          <a:bodyPr lIns="0" anchor="b">
            <a:noAutofit/>
          </a:bodyPr>
          <a:lstStyle>
            <a:lvl1pPr algn="l">
              <a:defRPr sz="3200" cap="all" spc="0" baseline="0"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B9624CF4-7769-4663-3361-39136F5E20C8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3305669" y="2470150"/>
            <a:ext cx="7420819" cy="3676649"/>
          </a:xfrm>
        </p:spPr>
        <p:txBody>
          <a:bodyPr/>
          <a:lstStyle>
            <a:lvl1pPr marL="285750" indent="-285750">
              <a:lnSpc>
                <a:spcPct val="120000"/>
              </a:lnSpc>
              <a:spcBef>
                <a:spcPts val="1000"/>
              </a:spcBef>
              <a:spcAft>
                <a:spcPts val="600"/>
              </a:spcAft>
              <a:buClr>
                <a:schemeClr val="accent3"/>
              </a:buClr>
              <a:buFont typeface="Arial" panose="020B0604020202020204" pitchFamily="34" charset="0"/>
              <a:buChar char="•"/>
              <a:defRPr sz="1800">
                <a:solidFill>
                  <a:schemeClr val="bg1"/>
                </a:solidFill>
                <a:latin typeface="+mn-lt"/>
              </a:defRPr>
            </a:lvl1pPr>
            <a:lvl2pPr marL="800100" indent="-342900">
              <a:lnSpc>
                <a:spcPct val="120000"/>
              </a:lnSpc>
              <a:spcBef>
                <a:spcPts val="1000"/>
              </a:spcBef>
              <a:spcAft>
                <a:spcPts val="600"/>
              </a:spcAft>
              <a:buClr>
                <a:schemeClr val="accent3"/>
              </a:buClr>
              <a:buFont typeface="Arial" panose="020B0604020202020204" pitchFamily="34" charset="0"/>
              <a:buChar char="•"/>
              <a:defRPr sz="1600">
                <a:solidFill>
                  <a:schemeClr val="bg1"/>
                </a:solidFill>
                <a:latin typeface="+mn-lt"/>
              </a:defRPr>
            </a:lvl2pPr>
            <a:lvl3pPr marL="1257300" indent="-342900">
              <a:lnSpc>
                <a:spcPct val="120000"/>
              </a:lnSpc>
              <a:spcBef>
                <a:spcPts val="1000"/>
              </a:spcBef>
              <a:spcAft>
                <a:spcPts val="600"/>
              </a:spcAft>
              <a:buClr>
                <a:schemeClr val="accent3"/>
              </a:buClr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  <a:latin typeface="+mn-lt"/>
              </a:defRPr>
            </a:lvl3pPr>
            <a:lvl4pPr marL="1657350" indent="-285750">
              <a:lnSpc>
                <a:spcPct val="120000"/>
              </a:lnSpc>
              <a:spcBef>
                <a:spcPts val="1000"/>
              </a:spcBef>
              <a:spcAft>
                <a:spcPts val="600"/>
              </a:spcAft>
              <a:buClr>
                <a:schemeClr val="accent3"/>
              </a:buClr>
              <a:buFont typeface="Arial" panose="020B0604020202020204" pitchFamily="34" charset="0"/>
              <a:buChar char="•"/>
              <a:defRPr sz="1200">
                <a:solidFill>
                  <a:schemeClr val="bg1"/>
                </a:solidFill>
                <a:latin typeface="+mn-lt"/>
              </a:defRPr>
            </a:lvl4pPr>
            <a:lvl5pPr marL="2114550" indent="-285750">
              <a:lnSpc>
                <a:spcPct val="120000"/>
              </a:lnSpc>
              <a:spcBef>
                <a:spcPts val="1000"/>
              </a:spcBef>
              <a:spcAft>
                <a:spcPts val="600"/>
              </a:spcAft>
              <a:buClr>
                <a:schemeClr val="accent3"/>
              </a:buClr>
              <a:buFont typeface="Arial" panose="020B0604020202020204" pitchFamily="34" charset="0"/>
              <a:buChar char="•"/>
              <a:defRPr sz="12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B02A6961-FD29-3446-6A70-B0D4EE5D1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6405" y="6237287"/>
            <a:ext cx="4114800" cy="365125"/>
          </a:xfrm>
        </p:spPr>
        <p:txBody>
          <a:bodyPr>
            <a:noAutofit/>
          </a:bodyPr>
          <a:lstStyle>
            <a:lvl1pPr algn="l">
              <a:defRPr sz="1200" spc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68477A85-1CCD-1BF5-8FF0-11B80AE2F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40971" y="6226198"/>
            <a:ext cx="2743200" cy="365125"/>
          </a:xfrm>
        </p:spPr>
        <p:txBody>
          <a:bodyPr>
            <a:noAutofit/>
          </a:bodyPr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fld id="{FE024F78-56A6-7740-B68D-8D4D026EDF3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80267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2 column">
    <p:bg>
      <p:bgPr>
        <a:gradFill>
          <a:gsLst>
            <a:gs pos="100000">
              <a:schemeClr val="tx2"/>
            </a:gs>
            <a:gs pos="81000">
              <a:schemeClr val="accent6"/>
            </a:gs>
            <a:gs pos="31000">
              <a:srgbClr val="02090E"/>
            </a:gs>
            <a:gs pos="14000">
              <a:schemeClr val="accent4">
                <a:lumMod val="75000"/>
              </a:schemeClr>
            </a:gs>
            <a:gs pos="0">
              <a:schemeClr val="accent4"/>
            </a:gs>
          </a:gsLst>
          <a:lin ang="7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4361F2FA-20C7-5447-C138-CE2CA186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3" y="2"/>
            <a:ext cx="12191997" cy="6857998"/>
            <a:chOff x="3" y="2"/>
            <a:chExt cx="12191997" cy="6857998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DFEDD626-82E4-71C6-25F1-CDA46B7B3F39}"/>
                </a:ext>
              </a:extLst>
            </p:cNvPr>
            <p:cNvSpPr/>
            <p:nvPr/>
          </p:nvSpPr>
          <p:spPr>
            <a:xfrm>
              <a:off x="3" y="2"/>
              <a:ext cx="12191997" cy="6857998"/>
            </a:xfrm>
            <a:prstGeom prst="rect">
              <a:avLst/>
            </a:prstGeom>
            <a:gradFill flip="none" rotWithShape="1">
              <a:gsLst>
                <a:gs pos="0">
                  <a:srgbClr val="1A012C"/>
                </a:gs>
                <a:gs pos="45000">
                  <a:srgbClr val="1A012C">
                    <a:alpha val="50000"/>
                  </a:srgbClr>
                </a:gs>
                <a:gs pos="100000">
                  <a:schemeClr val="accent6">
                    <a:lumMod val="50000"/>
                    <a:alpha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CDC952AF-CE06-54F7-CB4A-1722F90AC3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3" y="2"/>
              <a:ext cx="12191994" cy="6857996"/>
            </a:xfrm>
            <a:prstGeom prst="rect">
              <a:avLst/>
            </a:prstGeom>
          </p:spPr>
        </p:pic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6E6EDFF3-843B-AAE9-DB73-423142606F52}"/>
                </a:ext>
              </a:extLst>
            </p:cNvPr>
            <p:cNvGrpSpPr/>
            <p:nvPr/>
          </p:nvGrpSpPr>
          <p:grpSpPr>
            <a:xfrm rot="5400000">
              <a:off x="1645776" y="1222395"/>
              <a:ext cx="431603" cy="412684"/>
              <a:chOff x="1870859" y="869908"/>
              <a:chExt cx="431603" cy="412684"/>
            </a:xfrm>
          </p:grpSpPr>
          <p:sp>
            <p:nvSpPr>
              <p:cNvPr id="12" name="Graphic 15">
                <a:extLst>
                  <a:ext uri="{FF2B5EF4-FFF2-40B4-BE49-F238E27FC236}">
                    <a16:creationId xmlns:a16="http://schemas.microsoft.com/office/drawing/2014/main" id="{312F4F85-6C79-201D-E20D-64CD4728E4C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/>
            </p:nvSpPr>
            <p:spPr>
              <a:xfrm rot="10800000">
                <a:off x="1870859" y="1154576"/>
                <a:ext cx="128016" cy="128016"/>
              </a:xfrm>
              <a:custGeom>
                <a:avLst/>
                <a:gdLst>
                  <a:gd name="connsiteX0" fmla="*/ 63857 w 127713"/>
                  <a:gd name="connsiteY0" fmla="*/ 18874 h 127713"/>
                  <a:gd name="connsiteX1" fmla="*/ 108839 w 127713"/>
                  <a:gd name="connsiteY1" fmla="*/ 63857 h 127713"/>
                  <a:gd name="connsiteX2" fmla="*/ 63857 w 127713"/>
                  <a:gd name="connsiteY2" fmla="*/ 108839 h 127713"/>
                  <a:gd name="connsiteX3" fmla="*/ 18874 w 127713"/>
                  <a:gd name="connsiteY3" fmla="*/ 63857 h 127713"/>
                  <a:gd name="connsiteX4" fmla="*/ 63857 w 127713"/>
                  <a:gd name="connsiteY4" fmla="*/ 18874 h 127713"/>
                  <a:gd name="connsiteX5" fmla="*/ 63857 w 127713"/>
                  <a:gd name="connsiteY5" fmla="*/ 0 h 127713"/>
                  <a:gd name="connsiteX6" fmla="*/ 0 w 127713"/>
                  <a:gd name="connsiteY6" fmla="*/ 63857 h 127713"/>
                  <a:gd name="connsiteX7" fmla="*/ 63857 w 127713"/>
                  <a:gd name="connsiteY7" fmla="*/ 127713 h 127713"/>
                  <a:gd name="connsiteX8" fmla="*/ 127713 w 127713"/>
                  <a:gd name="connsiteY8" fmla="*/ 63857 h 127713"/>
                  <a:gd name="connsiteX9" fmla="*/ 63857 w 127713"/>
                  <a:gd name="connsiteY9" fmla="*/ 0 h 1277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27713" h="127713">
                    <a:moveTo>
                      <a:pt x="63857" y="18874"/>
                    </a:moveTo>
                    <a:cubicBezTo>
                      <a:pt x="88700" y="18874"/>
                      <a:pt x="108839" y="39013"/>
                      <a:pt x="108839" y="63857"/>
                    </a:cubicBezTo>
                    <a:cubicBezTo>
                      <a:pt x="108839" y="88700"/>
                      <a:pt x="88700" y="108839"/>
                      <a:pt x="63857" y="108839"/>
                    </a:cubicBezTo>
                    <a:cubicBezTo>
                      <a:pt x="39013" y="108839"/>
                      <a:pt x="18874" y="88700"/>
                      <a:pt x="18874" y="63857"/>
                    </a:cubicBezTo>
                    <a:cubicBezTo>
                      <a:pt x="18898" y="39023"/>
                      <a:pt x="39023" y="18898"/>
                      <a:pt x="63857" y="18874"/>
                    </a:cubicBezTo>
                    <a:moveTo>
                      <a:pt x="63857" y="0"/>
                    </a:moveTo>
                    <a:cubicBezTo>
                      <a:pt x="28590" y="0"/>
                      <a:pt x="0" y="28590"/>
                      <a:pt x="0" y="63857"/>
                    </a:cubicBezTo>
                    <a:cubicBezTo>
                      <a:pt x="0" y="99124"/>
                      <a:pt x="28590" y="127713"/>
                      <a:pt x="63857" y="127713"/>
                    </a:cubicBezTo>
                    <a:cubicBezTo>
                      <a:pt x="99124" y="127713"/>
                      <a:pt x="127713" y="99124"/>
                      <a:pt x="127713" y="63857"/>
                    </a:cubicBezTo>
                    <a:cubicBezTo>
                      <a:pt x="127713" y="28590"/>
                      <a:pt x="99124" y="0"/>
                      <a:pt x="63857" y="0"/>
                    </a:cubicBez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  <a:alpha val="49071"/>
                </a:schemeClr>
              </a:solidFill>
              <a:ln w="610" cap="flat">
                <a:noFill/>
                <a:prstDash val="solid"/>
                <a:miter/>
              </a:ln>
            </p:spPr>
            <p:txBody>
              <a:bodyPr rtlCol="0" anchor="ctr"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13" name="Graphic 12">
                <a:extLst>
                  <a:ext uri="{FF2B5EF4-FFF2-40B4-BE49-F238E27FC236}">
                    <a16:creationId xmlns:a16="http://schemas.microsoft.com/office/drawing/2014/main" id="{01D71DAD-ECC6-A850-88E4-A4EDCF494A2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/>
            </p:nvSpPr>
            <p:spPr>
              <a:xfrm>
                <a:off x="2256743" y="869908"/>
                <a:ext cx="45719" cy="37785"/>
              </a:xfrm>
              <a:custGeom>
                <a:avLst/>
                <a:gdLst>
                  <a:gd name="connsiteX0" fmla="*/ 91138 w 91138"/>
                  <a:gd name="connsiteY0" fmla="*/ 45569 h 91138"/>
                  <a:gd name="connsiteX1" fmla="*/ 45569 w 91138"/>
                  <a:gd name="connsiteY1" fmla="*/ 91138 h 91138"/>
                  <a:gd name="connsiteX2" fmla="*/ 0 w 91138"/>
                  <a:gd name="connsiteY2" fmla="*/ 45569 h 91138"/>
                  <a:gd name="connsiteX3" fmla="*/ 45569 w 91138"/>
                  <a:gd name="connsiteY3" fmla="*/ 0 h 91138"/>
                  <a:gd name="connsiteX4" fmla="*/ 91138 w 91138"/>
                  <a:gd name="connsiteY4" fmla="*/ 45569 h 911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138" h="91138">
                    <a:moveTo>
                      <a:pt x="91138" y="45569"/>
                    </a:moveTo>
                    <a:cubicBezTo>
                      <a:pt x="91138" y="70736"/>
                      <a:pt x="70736" y="91138"/>
                      <a:pt x="45569" y="91138"/>
                    </a:cubicBezTo>
                    <a:cubicBezTo>
                      <a:pt x="20402" y="91138"/>
                      <a:pt x="0" y="70736"/>
                      <a:pt x="0" y="45569"/>
                    </a:cubicBezTo>
                    <a:cubicBezTo>
                      <a:pt x="0" y="20402"/>
                      <a:pt x="20402" y="0"/>
                      <a:pt x="45569" y="0"/>
                    </a:cubicBezTo>
                    <a:cubicBezTo>
                      <a:pt x="70736" y="0"/>
                      <a:pt x="91138" y="20402"/>
                      <a:pt x="91138" y="45569"/>
                    </a:cubicBez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  <a:alpha val="49071"/>
                </a:schemeClr>
              </a:solidFill>
              <a:ln w="422" cap="flat">
                <a:noFill/>
                <a:prstDash val="solid"/>
                <a:miter/>
              </a:ln>
            </p:spPr>
            <p:txBody>
              <a:bodyPr rtlCol="0" anchor="ctr">
                <a:noAutofit/>
              </a:bodyPr>
              <a:lstStyle/>
              <a:p>
                <a:endParaRPr lang="en-US" dirty="0"/>
              </a:p>
            </p:txBody>
          </p: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C632CC6D-6024-2368-8EBA-4B7A2D6428BC}"/>
                </a:ext>
              </a:extLst>
            </p:cNvPr>
            <p:cNvGrpSpPr/>
            <p:nvPr/>
          </p:nvGrpSpPr>
          <p:grpSpPr>
            <a:xfrm rot="20626702">
              <a:off x="10248169" y="5448942"/>
              <a:ext cx="431603" cy="412684"/>
              <a:chOff x="1870859" y="869908"/>
              <a:chExt cx="431603" cy="412684"/>
            </a:xfrm>
          </p:grpSpPr>
          <p:sp>
            <p:nvSpPr>
              <p:cNvPr id="6" name="Graphic 15">
                <a:extLst>
                  <a:ext uri="{FF2B5EF4-FFF2-40B4-BE49-F238E27FC236}">
                    <a16:creationId xmlns:a16="http://schemas.microsoft.com/office/drawing/2014/main" id="{B05BE7BE-7D54-A09B-8A67-6B28CF6BB6C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/>
            </p:nvSpPr>
            <p:spPr>
              <a:xfrm rot="10800000">
                <a:off x="1870859" y="1154576"/>
                <a:ext cx="128016" cy="128016"/>
              </a:xfrm>
              <a:custGeom>
                <a:avLst/>
                <a:gdLst>
                  <a:gd name="connsiteX0" fmla="*/ 63857 w 127713"/>
                  <a:gd name="connsiteY0" fmla="*/ 18874 h 127713"/>
                  <a:gd name="connsiteX1" fmla="*/ 108839 w 127713"/>
                  <a:gd name="connsiteY1" fmla="*/ 63857 h 127713"/>
                  <a:gd name="connsiteX2" fmla="*/ 63857 w 127713"/>
                  <a:gd name="connsiteY2" fmla="*/ 108839 h 127713"/>
                  <a:gd name="connsiteX3" fmla="*/ 18874 w 127713"/>
                  <a:gd name="connsiteY3" fmla="*/ 63857 h 127713"/>
                  <a:gd name="connsiteX4" fmla="*/ 63857 w 127713"/>
                  <a:gd name="connsiteY4" fmla="*/ 18874 h 127713"/>
                  <a:gd name="connsiteX5" fmla="*/ 63857 w 127713"/>
                  <a:gd name="connsiteY5" fmla="*/ 0 h 127713"/>
                  <a:gd name="connsiteX6" fmla="*/ 0 w 127713"/>
                  <a:gd name="connsiteY6" fmla="*/ 63857 h 127713"/>
                  <a:gd name="connsiteX7" fmla="*/ 63857 w 127713"/>
                  <a:gd name="connsiteY7" fmla="*/ 127713 h 127713"/>
                  <a:gd name="connsiteX8" fmla="*/ 127713 w 127713"/>
                  <a:gd name="connsiteY8" fmla="*/ 63857 h 127713"/>
                  <a:gd name="connsiteX9" fmla="*/ 63857 w 127713"/>
                  <a:gd name="connsiteY9" fmla="*/ 0 h 1277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27713" h="127713">
                    <a:moveTo>
                      <a:pt x="63857" y="18874"/>
                    </a:moveTo>
                    <a:cubicBezTo>
                      <a:pt x="88700" y="18874"/>
                      <a:pt x="108839" y="39013"/>
                      <a:pt x="108839" y="63857"/>
                    </a:cubicBezTo>
                    <a:cubicBezTo>
                      <a:pt x="108839" y="88700"/>
                      <a:pt x="88700" y="108839"/>
                      <a:pt x="63857" y="108839"/>
                    </a:cubicBezTo>
                    <a:cubicBezTo>
                      <a:pt x="39013" y="108839"/>
                      <a:pt x="18874" y="88700"/>
                      <a:pt x="18874" y="63857"/>
                    </a:cubicBezTo>
                    <a:cubicBezTo>
                      <a:pt x="18898" y="39023"/>
                      <a:pt x="39023" y="18898"/>
                      <a:pt x="63857" y="18874"/>
                    </a:cubicBezTo>
                    <a:moveTo>
                      <a:pt x="63857" y="0"/>
                    </a:moveTo>
                    <a:cubicBezTo>
                      <a:pt x="28590" y="0"/>
                      <a:pt x="0" y="28590"/>
                      <a:pt x="0" y="63857"/>
                    </a:cubicBezTo>
                    <a:cubicBezTo>
                      <a:pt x="0" y="99124"/>
                      <a:pt x="28590" y="127713"/>
                      <a:pt x="63857" y="127713"/>
                    </a:cubicBezTo>
                    <a:cubicBezTo>
                      <a:pt x="99124" y="127713"/>
                      <a:pt x="127713" y="99124"/>
                      <a:pt x="127713" y="63857"/>
                    </a:cubicBezTo>
                    <a:cubicBezTo>
                      <a:pt x="127713" y="28590"/>
                      <a:pt x="99124" y="0"/>
                      <a:pt x="63857" y="0"/>
                    </a:cubicBez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  <a:alpha val="49071"/>
                </a:schemeClr>
              </a:solidFill>
              <a:ln w="610" cap="flat">
                <a:noFill/>
                <a:prstDash val="solid"/>
                <a:miter/>
              </a:ln>
            </p:spPr>
            <p:txBody>
              <a:bodyPr rtlCol="0" anchor="ctr"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7" name="Graphic 12">
                <a:extLst>
                  <a:ext uri="{FF2B5EF4-FFF2-40B4-BE49-F238E27FC236}">
                    <a16:creationId xmlns:a16="http://schemas.microsoft.com/office/drawing/2014/main" id="{258346A9-F75C-6704-EEED-CF7A8A0F801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/>
            </p:nvSpPr>
            <p:spPr>
              <a:xfrm>
                <a:off x="2256743" y="869908"/>
                <a:ext cx="45719" cy="37785"/>
              </a:xfrm>
              <a:custGeom>
                <a:avLst/>
                <a:gdLst>
                  <a:gd name="connsiteX0" fmla="*/ 91138 w 91138"/>
                  <a:gd name="connsiteY0" fmla="*/ 45569 h 91138"/>
                  <a:gd name="connsiteX1" fmla="*/ 45569 w 91138"/>
                  <a:gd name="connsiteY1" fmla="*/ 91138 h 91138"/>
                  <a:gd name="connsiteX2" fmla="*/ 0 w 91138"/>
                  <a:gd name="connsiteY2" fmla="*/ 45569 h 91138"/>
                  <a:gd name="connsiteX3" fmla="*/ 45569 w 91138"/>
                  <a:gd name="connsiteY3" fmla="*/ 0 h 91138"/>
                  <a:gd name="connsiteX4" fmla="*/ 91138 w 91138"/>
                  <a:gd name="connsiteY4" fmla="*/ 45569 h 911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138" h="91138">
                    <a:moveTo>
                      <a:pt x="91138" y="45569"/>
                    </a:moveTo>
                    <a:cubicBezTo>
                      <a:pt x="91138" y="70736"/>
                      <a:pt x="70736" y="91138"/>
                      <a:pt x="45569" y="91138"/>
                    </a:cubicBezTo>
                    <a:cubicBezTo>
                      <a:pt x="20402" y="91138"/>
                      <a:pt x="0" y="70736"/>
                      <a:pt x="0" y="45569"/>
                    </a:cubicBezTo>
                    <a:cubicBezTo>
                      <a:pt x="0" y="20402"/>
                      <a:pt x="20402" y="0"/>
                      <a:pt x="45569" y="0"/>
                    </a:cubicBezTo>
                    <a:cubicBezTo>
                      <a:pt x="70736" y="0"/>
                      <a:pt x="91138" y="20402"/>
                      <a:pt x="91138" y="45569"/>
                    </a:cubicBez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  <a:alpha val="49071"/>
                </a:schemeClr>
              </a:solidFill>
              <a:ln w="422" cap="flat">
                <a:noFill/>
                <a:prstDash val="solid"/>
                <a:miter/>
              </a:ln>
            </p:spPr>
            <p:txBody>
              <a:bodyPr rtlCol="0" anchor="ctr">
                <a:noAutofit/>
              </a:bodyPr>
              <a:lstStyle/>
              <a:p>
                <a:endParaRPr lang="en-US" dirty="0"/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782CC39D-03B1-4933-F236-462B5862E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2448" y="264160"/>
            <a:ext cx="6327105" cy="3373973"/>
          </a:xfrm>
        </p:spPr>
        <p:txBody>
          <a:bodyPr anchor="b"/>
          <a:lstStyle>
            <a:lvl1pPr algn="ctr">
              <a:defRPr sz="3200" cap="all" spc="600" baseline="0"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F711CA51-49DC-62CA-F147-F286B1C9DBD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932448" y="3962135"/>
            <a:ext cx="6327105" cy="2653771"/>
          </a:xfrm>
        </p:spPr>
        <p:txBody>
          <a:bodyPr>
            <a:noAutofit/>
          </a:bodyPr>
          <a:lstStyle>
            <a:lvl1pPr marL="0" indent="0" algn="ctr">
              <a:buNone/>
              <a:defRPr sz="1800" b="0" i="0" cap="all" spc="300" baseline="0">
                <a:solidFill>
                  <a:schemeClr val="bg1"/>
                </a:solidFill>
                <a:latin typeface="+mj-lt"/>
                <a:cs typeface="Biome Light" panose="020B03030302040208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11183414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2 column">
    <p:bg>
      <p:bgPr>
        <a:gradFill>
          <a:gsLst>
            <a:gs pos="100000">
              <a:schemeClr val="tx2"/>
            </a:gs>
            <a:gs pos="81000">
              <a:schemeClr val="accent6"/>
            </a:gs>
            <a:gs pos="31000">
              <a:srgbClr val="02090E"/>
            </a:gs>
            <a:gs pos="14000">
              <a:schemeClr val="accent4">
                <a:lumMod val="75000"/>
              </a:schemeClr>
            </a:gs>
            <a:gs pos="0">
              <a:schemeClr val="accent4"/>
            </a:gs>
          </a:gsLst>
          <a:lin ang="7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9C7D5518-914C-92E3-E9EC-26752C9F05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1" y="-6350"/>
            <a:ext cx="12192000" cy="6864350"/>
            <a:chOff x="-1" y="-6350"/>
            <a:chExt cx="12192000" cy="686435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C82D0B82-F74C-65EF-3BF6-8EEA16F36B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1428750" y="-6350"/>
              <a:ext cx="10763249" cy="6864350"/>
            </a:xfrm>
            <a:prstGeom prst="rect">
              <a:avLst/>
            </a:prstGeom>
            <a:solidFill>
              <a:schemeClr val="tx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 dirty="0"/>
            </a:p>
          </p:txBody>
        </p:sp>
        <p:pic>
          <p:nvPicPr>
            <p:cNvPr id="6" name="Picture 5" descr="A blue and purple spiral&#10;&#10;Description automatically generated">
              <a:extLst>
                <a:ext uri="{FF2B5EF4-FFF2-40B4-BE49-F238E27FC236}">
                  <a16:creationId xmlns:a16="http://schemas.microsoft.com/office/drawing/2014/main" id="{44E12326-9CF4-38EC-1BAF-1F994F22089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b="-93"/>
            <a:stretch/>
          </p:blipFill>
          <p:spPr>
            <a:xfrm flipH="1">
              <a:off x="-1" y="0"/>
              <a:ext cx="1428751" cy="6858000"/>
            </a:xfrm>
            <a:prstGeom prst="rect">
              <a:avLst/>
            </a:prstGeom>
          </p:spPr>
        </p:pic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AD5C1D9C-B114-FC6A-9213-7287D39EAD9F}"/>
                </a:ext>
              </a:extLst>
            </p:cNvPr>
            <p:cNvGrpSpPr/>
            <p:nvPr/>
          </p:nvGrpSpPr>
          <p:grpSpPr>
            <a:xfrm>
              <a:off x="10649689" y="4382998"/>
              <a:ext cx="754139" cy="1865729"/>
              <a:chOff x="653351" y="2693558"/>
              <a:chExt cx="754139" cy="1865729"/>
            </a:xfrm>
          </p:grpSpPr>
          <p:sp>
            <p:nvSpPr>
              <p:cNvPr id="11" name="Graphic 15">
                <a:extLst>
                  <a:ext uri="{FF2B5EF4-FFF2-40B4-BE49-F238E27FC236}">
                    <a16:creationId xmlns:a16="http://schemas.microsoft.com/office/drawing/2014/main" id="{2BC89B10-C93E-8CE5-73B3-F6049168C31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/>
            </p:nvSpPr>
            <p:spPr>
              <a:xfrm>
                <a:off x="1098137" y="2693558"/>
                <a:ext cx="128016" cy="128016"/>
              </a:xfrm>
              <a:custGeom>
                <a:avLst/>
                <a:gdLst>
                  <a:gd name="connsiteX0" fmla="*/ 63857 w 127713"/>
                  <a:gd name="connsiteY0" fmla="*/ 18874 h 127713"/>
                  <a:gd name="connsiteX1" fmla="*/ 108839 w 127713"/>
                  <a:gd name="connsiteY1" fmla="*/ 63857 h 127713"/>
                  <a:gd name="connsiteX2" fmla="*/ 63857 w 127713"/>
                  <a:gd name="connsiteY2" fmla="*/ 108839 h 127713"/>
                  <a:gd name="connsiteX3" fmla="*/ 18874 w 127713"/>
                  <a:gd name="connsiteY3" fmla="*/ 63857 h 127713"/>
                  <a:gd name="connsiteX4" fmla="*/ 63857 w 127713"/>
                  <a:gd name="connsiteY4" fmla="*/ 18874 h 127713"/>
                  <a:gd name="connsiteX5" fmla="*/ 63857 w 127713"/>
                  <a:gd name="connsiteY5" fmla="*/ 0 h 127713"/>
                  <a:gd name="connsiteX6" fmla="*/ 0 w 127713"/>
                  <a:gd name="connsiteY6" fmla="*/ 63857 h 127713"/>
                  <a:gd name="connsiteX7" fmla="*/ 63857 w 127713"/>
                  <a:gd name="connsiteY7" fmla="*/ 127713 h 127713"/>
                  <a:gd name="connsiteX8" fmla="*/ 127713 w 127713"/>
                  <a:gd name="connsiteY8" fmla="*/ 63857 h 127713"/>
                  <a:gd name="connsiteX9" fmla="*/ 63857 w 127713"/>
                  <a:gd name="connsiteY9" fmla="*/ 0 h 1277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27713" h="127713">
                    <a:moveTo>
                      <a:pt x="63857" y="18874"/>
                    </a:moveTo>
                    <a:cubicBezTo>
                      <a:pt x="88700" y="18874"/>
                      <a:pt x="108839" y="39013"/>
                      <a:pt x="108839" y="63857"/>
                    </a:cubicBezTo>
                    <a:cubicBezTo>
                      <a:pt x="108839" y="88700"/>
                      <a:pt x="88700" y="108839"/>
                      <a:pt x="63857" y="108839"/>
                    </a:cubicBezTo>
                    <a:cubicBezTo>
                      <a:pt x="39013" y="108839"/>
                      <a:pt x="18874" y="88700"/>
                      <a:pt x="18874" y="63857"/>
                    </a:cubicBezTo>
                    <a:cubicBezTo>
                      <a:pt x="18898" y="39023"/>
                      <a:pt x="39023" y="18898"/>
                      <a:pt x="63857" y="18874"/>
                    </a:cubicBezTo>
                    <a:moveTo>
                      <a:pt x="63857" y="0"/>
                    </a:moveTo>
                    <a:cubicBezTo>
                      <a:pt x="28590" y="0"/>
                      <a:pt x="0" y="28590"/>
                      <a:pt x="0" y="63857"/>
                    </a:cubicBezTo>
                    <a:cubicBezTo>
                      <a:pt x="0" y="99124"/>
                      <a:pt x="28590" y="127713"/>
                      <a:pt x="63857" y="127713"/>
                    </a:cubicBezTo>
                    <a:cubicBezTo>
                      <a:pt x="99124" y="127713"/>
                      <a:pt x="127713" y="99124"/>
                      <a:pt x="127713" y="63857"/>
                    </a:cubicBezTo>
                    <a:cubicBezTo>
                      <a:pt x="127713" y="28590"/>
                      <a:pt x="99124" y="0"/>
                      <a:pt x="63857" y="0"/>
                    </a:cubicBez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  <a:alpha val="49071"/>
                </a:schemeClr>
              </a:solidFill>
              <a:ln w="610" cap="flat">
                <a:noFill/>
                <a:prstDash val="solid"/>
                <a:miter/>
              </a:ln>
            </p:spPr>
            <p:txBody>
              <a:bodyPr rtlCol="0" anchor="ctr"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12" name="Graphic 12">
                <a:extLst>
                  <a:ext uri="{FF2B5EF4-FFF2-40B4-BE49-F238E27FC236}">
                    <a16:creationId xmlns:a16="http://schemas.microsoft.com/office/drawing/2014/main" id="{39DB2AA2-9661-AC91-932D-2F1BEC47BD8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/>
            </p:nvSpPr>
            <p:spPr>
              <a:xfrm>
                <a:off x="1306906" y="3837599"/>
                <a:ext cx="100584" cy="100584"/>
              </a:xfrm>
              <a:custGeom>
                <a:avLst/>
                <a:gdLst>
                  <a:gd name="connsiteX0" fmla="*/ 91138 w 91138"/>
                  <a:gd name="connsiteY0" fmla="*/ 45569 h 91138"/>
                  <a:gd name="connsiteX1" fmla="*/ 45569 w 91138"/>
                  <a:gd name="connsiteY1" fmla="*/ 91138 h 91138"/>
                  <a:gd name="connsiteX2" fmla="*/ 0 w 91138"/>
                  <a:gd name="connsiteY2" fmla="*/ 45569 h 91138"/>
                  <a:gd name="connsiteX3" fmla="*/ 45569 w 91138"/>
                  <a:gd name="connsiteY3" fmla="*/ 0 h 91138"/>
                  <a:gd name="connsiteX4" fmla="*/ 91138 w 91138"/>
                  <a:gd name="connsiteY4" fmla="*/ 45569 h 911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138" h="91138">
                    <a:moveTo>
                      <a:pt x="91138" y="45569"/>
                    </a:moveTo>
                    <a:cubicBezTo>
                      <a:pt x="91138" y="70736"/>
                      <a:pt x="70736" y="91138"/>
                      <a:pt x="45569" y="91138"/>
                    </a:cubicBezTo>
                    <a:cubicBezTo>
                      <a:pt x="20402" y="91138"/>
                      <a:pt x="0" y="70736"/>
                      <a:pt x="0" y="45569"/>
                    </a:cubicBezTo>
                    <a:cubicBezTo>
                      <a:pt x="0" y="20402"/>
                      <a:pt x="20402" y="0"/>
                      <a:pt x="45569" y="0"/>
                    </a:cubicBezTo>
                    <a:cubicBezTo>
                      <a:pt x="70736" y="0"/>
                      <a:pt x="91138" y="20402"/>
                      <a:pt x="91138" y="45569"/>
                    </a:cubicBez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  <a:alpha val="49071"/>
                </a:schemeClr>
              </a:solidFill>
              <a:ln w="422" cap="flat">
                <a:noFill/>
                <a:prstDash val="solid"/>
                <a:miter/>
              </a:ln>
            </p:spPr>
            <p:txBody>
              <a:bodyPr rtlCol="0" anchor="ctr"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13" name="Graphic 12">
                <a:extLst>
                  <a:ext uri="{FF2B5EF4-FFF2-40B4-BE49-F238E27FC236}">
                    <a16:creationId xmlns:a16="http://schemas.microsoft.com/office/drawing/2014/main" id="{86C9AC9B-3792-E880-03FE-D46FB046AB6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/>
            </p:nvSpPr>
            <p:spPr>
              <a:xfrm>
                <a:off x="653351" y="4521502"/>
                <a:ext cx="45719" cy="37785"/>
              </a:xfrm>
              <a:custGeom>
                <a:avLst/>
                <a:gdLst>
                  <a:gd name="connsiteX0" fmla="*/ 91138 w 91138"/>
                  <a:gd name="connsiteY0" fmla="*/ 45569 h 91138"/>
                  <a:gd name="connsiteX1" fmla="*/ 45569 w 91138"/>
                  <a:gd name="connsiteY1" fmla="*/ 91138 h 91138"/>
                  <a:gd name="connsiteX2" fmla="*/ 0 w 91138"/>
                  <a:gd name="connsiteY2" fmla="*/ 45569 h 91138"/>
                  <a:gd name="connsiteX3" fmla="*/ 45569 w 91138"/>
                  <a:gd name="connsiteY3" fmla="*/ 0 h 91138"/>
                  <a:gd name="connsiteX4" fmla="*/ 91138 w 91138"/>
                  <a:gd name="connsiteY4" fmla="*/ 45569 h 911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138" h="91138">
                    <a:moveTo>
                      <a:pt x="91138" y="45569"/>
                    </a:moveTo>
                    <a:cubicBezTo>
                      <a:pt x="91138" y="70736"/>
                      <a:pt x="70736" y="91138"/>
                      <a:pt x="45569" y="91138"/>
                    </a:cubicBezTo>
                    <a:cubicBezTo>
                      <a:pt x="20402" y="91138"/>
                      <a:pt x="0" y="70736"/>
                      <a:pt x="0" y="45569"/>
                    </a:cubicBezTo>
                    <a:cubicBezTo>
                      <a:pt x="0" y="20402"/>
                      <a:pt x="20402" y="0"/>
                      <a:pt x="45569" y="0"/>
                    </a:cubicBezTo>
                    <a:cubicBezTo>
                      <a:pt x="70736" y="0"/>
                      <a:pt x="91138" y="20402"/>
                      <a:pt x="91138" y="45569"/>
                    </a:cubicBez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  <a:alpha val="49071"/>
                </a:schemeClr>
              </a:solidFill>
              <a:ln w="422" cap="flat">
                <a:noFill/>
                <a:prstDash val="solid"/>
                <a:miter/>
              </a:ln>
            </p:spPr>
            <p:txBody>
              <a:bodyPr rtlCol="0" anchor="ctr">
                <a:noAutofit/>
              </a:bodyPr>
              <a:lstStyle/>
              <a:p>
                <a:endParaRPr lang="en-US" dirty="0"/>
              </a:p>
            </p:txBody>
          </p:sp>
        </p:grp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1142A133-65D6-D958-C0CD-E8D45B9BD7BB}"/>
                </a:ext>
              </a:extLst>
            </p:cNvPr>
            <p:cNvGrpSpPr/>
            <p:nvPr/>
          </p:nvGrpSpPr>
          <p:grpSpPr>
            <a:xfrm>
              <a:off x="1870859" y="869908"/>
              <a:ext cx="431603" cy="412684"/>
              <a:chOff x="1870859" y="869908"/>
              <a:chExt cx="431603" cy="412684"/>
            </a:xfrm>
          </p:grpSpPr>
          <p:sp>
            <p:nvSpPr>
              <p:cNvPr id="9" name="Graphic 15">
                <a:extLst>
                  <a:ext uri="{FF2B5EF4-FFF2-40B4-BE49-F238E27FC236}">
                    <a16:creationId xmlns:a16="http://schemas.microsoft.com/office/drawing/2014/main" id="{A746B023-387D-4EAC-052B-60F131E6E70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/>
            </p:nvSpPr>
            <p:spPr>
              <a:xfrm rot="10800000">
                <a:off x="1870859" y="1154576"/>
                <a:ext cx="128016" cy="128016"/>
              </a:xfrm>
              <a:custGeom>
                <a:avLst/>
                <a:gdLst>
                  <a:gd name="connsiteX0" fmla="*/ 63857 w 127713"/>
                  <a:gd name="connsiteY0" fmla="*/ 18874 h 127713"/>
                  <a:gd name="connsiteX1" fmla="*/ 108839 w 127713"/>
                  <a:gd name="connsiteY1" fmla="*/ 63857 h 127713"/>
                  <a:gd name="connsiteX2" fmla="*/ 63857 w 127713"/>
                  <a:gd name="connsiteY2" fmla="*/ 108839 h 127713"/>
                  <a:gd name="connsiteX3" fmla="*/ 18874 w 127713"/>
                  <a:gd name="connsiteY3" fmla="*/ 63857 h 127713"/>
                  <a:gd name="connsiteX4" fmla="*/ 63857 w 127713"/>
                  <a:gd name="connsiteY4" fmla="*/ 18874 h 127713"/>
                  <a:gd name="connsiteX5" fmla="*/ 63857 w 127713"/>
                  <a:gd name="connsiteY5" fmla="*/ 0 h 127713"/>
                  <a:gd name="connsiteX6" fmla="*/ 0 w 127713"/>
                  <a:gd name="connsiteY6" fmla="*/ 63857 h 127713"/>
                  <a:gd name="connsiteX7" fmla="*/ 63857 w 127713"/>
                  <a:gd name="connsiteY7" fmla="*/ 127713 h 127713"/>
                  <a:gd name="connsiteX8" fmla="*/ 127713 w 127713"/>
                  <a:gd name="connsiteY8" fmla="*/ 63857 h 127713"/>
                  <a:gd name="connsiteX9" fmla="*/ 63857 w 127713"/>
                  <a:gd name="connsiteY9" fmla="*/ 0 h 1277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27713" h="127713">
                    <a:moveTo>
                      <a:pt x="63857" y="18874"/>
                    </a:moveTo>
                    <a:cubicBezTo>
                      <a:pt x="88700" y="18874"/>
                      <a:pt x="108839" y="39013"/>
                      <a:pt x="108839" y="63857"/>
                    </a:cubicBezTo>
                    <a:cubicBezTo>
                      <a:pt x="108839" y="88700"/>
                      <a:pt x="88700" y="108839"/>
                      <a:pt x="63857" y="108839"/>
                    </a:cubicBezTo>
                    <a:cubicBezTo>
                      <a:pt x="39013" y="108839"/>
                      <a:pt x="18874" y="88700"/>
                      <a:pt x="18874" y="63857"/>
                    </a:cubicBezTo>
                    <a:cubicBezTo>
                      <a:pt x="18898" y="39023"/>
                      <a:pt x="39023" y="18898"/>
                      <a:pt x="63857" y="18874"/>
                    </a:cubicBezTo>
                    <a:moveTo>
                      <a:pt x="63857" y="0"/>
                    </a:moveTo>
                    <a:cubicBezTo>
                      <a:pt x="28590" y="0"/>
                      <a:pt x="0" y="28590"/>
                      <a:pt x="0" y="63857"/>
                    </a:cubicBezTo>
                    <a:cubicBezTo>
                      <a:pt x="0" y="99124"/>
                      <a:pt x="28590" y="127713"/>
                      <a:pt x="63857" y="127713"/>
                    </a:cubicBezTo>
                    <a:cubicBezTo>
                      <a:pt x="99124" y="127713"/>
                      <a:pt x="127713" y="99124"/>
                      <a:pt x="127713" y="63857"/>
                    </a:cubicBezTo>
                    <a:cubicBezTo>
                      <a:pt x="127713" y="28590"/>
                      <a:pt x="99124" y="0"/>
                      <a:pt x="63857" y="0"/>
                    </a:cubicBez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  <a:alpha val="49071"/>
                </a:schemeClr>
              </a:solidFill>
              <a:ln w="610" cap="flat">
                <a:noFill/>
                <a:prstDash val="solid"/>
                <a:miter/>
              </a:ln>
            </p:spPr>
            <p:txBody>
              <a:bodyPr rtlCol="0" anchor="ctr"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10" name="Graphic 12">
                <a:extLst>
                  <a:ext uri="{FF2B5EF4-FFF2-40B4-BE49-F238E27FC236}">
                    <a16:creationId xmlns:a16="http://schemas.microsoft.com/office/drawing/2014/main" id="{20760125-21CF-A296-3EA7-3C6C0E9BCB2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/>
            </p:nvSpPr>
            <p:spPr>
              <a:xfrm>
                <a:off x="2256743" y="869908"/>
                <a:ext cx="45719" cy="37785"/>
              </a:xfrm>
              <a:custGeom>
                <a:avLst/>
                <a:gdLst>
                  <a:gd name="connsiteX0" fmla="*/ 91138 w 91138"/>
                  <a:gd name="connsiteY0" fmla="*/ 45569 h 91138"/>
                  <a:gd name="connsiteX1" fmla="*/ 45569 w 91138"/>
                  <a:gd name="connsiteY1" fmla="*/ 91138 h 91138"/>
                  <a:gd name="connsiteX2" fmla="*/ 0 w 91138"/>
                  <a:gd name="connsiteY2" fmla="*/ 45569 h 91138"/>
                  <a:gd name="connsiteX3" fmla="*/ 45569 w 91138"/>
                  <a:gd name="connsiteY3" fmla="*/ 0 h 91138"/>
                  <a:gd name="connsiteX4" fmla="*/ 91138 w 91138"/>
                  <a:gd name="connsiteY4" fmla="*/ 45569 h 911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138" h="91138">
                    <a:moveTo>
                      <a:pt x="91138" y="45569"/>
                    </a:moveTo>
                    <a:cubicBezTo>
                      <a:pt x="91138" y="70736"/>
                      <a:pt x="70736" y="91138"/>
                      <a:pt x="45569" y="91138"/>
                    </a:cubicBezTo>
                    <a:cubicBezTo>
                      <a:pt x="20402" y="91138"/>
                      <a:pt x="0" y="70736"/>
                      <a:pt x="0" y="45569"/>
                    </a:cubicBezTo>
                    <a:cubicBezTo>
                      <a:pt x="0" y="20402"/>
                      <a:pt x="20402" y="0"/>
                      <a:pt x="45569" y="0"/>
                    </a:cubicBezTo>
                    <a:cubicBezTo>
                      <a:pt x="70736" y="0"/>
                      <a:pt x="91138" y="20402"/>
                      <a:pt x="91138" y="45569"/>
                    </a:cubicBez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  <a:alpha val="49071"/>
                </a:schemeClr>
              </a:solidFill>
              <a:ln w="422" cap="flat">
                <a:noFill/>
                <a:prstDash val="solid"/>
                <a:miter/>
              </a:ln>
            </p:spPr>
            <p:txBody>
              <a:bodyPr rtlCol="0" anchor="ctr">
                <a:noAutofit/>
              </a:bodyPr>
              <a:lstStyle/>
              <a:p>
                <a:endParaRPr lang="en-US" dirty="0"/>
              </a:p>
            </p:txBody>
          </p:sp>
        </p:grpSp>
      </p:grp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F851D11-41E3-33F2-CBA6-B2A9A5A2A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2369139" y="2002443"/>
            <a:ext cx="8873530" cy="0"/>
          </a:xfrm>
          <a:prstGeom prst="line">
            <a:avLst/>
          </a:prstGeom>
          <a:ln w="25400">
            <a:gradFill>
              <a:gsLst>
                <a:gs pos="0">
                  <a:schemeClr val="accent4">
                    <a:lumMod val="50000"/>
                  </a:schemeClr>
                </a:gs>
                <a:gs pos="100000">
                  <a:schemeClr val="accent6"/>
                </a:gs>
              </a:gsLst>
              <a:lin ang="108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DF8070BB-B3B5-3A8A-2466-D661C741794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99620" y="162560"/>
            <a:ext cx="8843050" cy="1616904"/>
          </a:xfrm>
        </p:spPr>
        <p:txBody>
          <a:bodyPr lIns="0" anchor="b">
            <a:noAutofit/>
          </a:bodyPr>
          <a:lstStyle>
            <a:lvl1pPr algn="l">
              <a:defRPr sz="3200" cap="all" spc="0" baseline="0"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2003C5A-BF21-DE87-0ED1-3E2D0F32B5D8}"/>
              </a:ext>
            </a:extLst>
          </p:cNvPr>
          <p:cNvSpPr>
            <a:spLocks noGrp="1"/>
          </p:cNvSpPr>
          <p:nvPr>
            <p:ph sz="quarter" idx="35" hasCustomPrompt="1"/>
          </p:nvPr>
        </p:nvSpPr>
        <p:spPr>
          <a:xfrm>
            <a:off x="2373002" y="2474811"/>
            <a:ext cx="4015098" cy="3528397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000"/>
              </a:spcBef>
              <a:buClr>
                <a:schemeClr val="accent6"/>
              </a:buClr>
              <a:buFont typeface="Arial" panose="020B0604020202020204" pitchFamily="34" charset="0"/>
              <a:buNone/>
              <a:defRPr sz="1800" spc="0" baseline="0">
                <a:solidFill>
                  <a:schemeClr val="bg1"/>
                </a:solidFill>
                <a:latin typeface="+mn-lt"/>
              </a:defRPr>
            </a:lvl1pPr>
            <a:lvl2pPr marL="283464" indent="-285750">
              <a:lnSpc>
                <a:spcPct val="120000"/>
              </a:lnSpc>
              <a:spcBef>
                <a:spcPts val="1000"/>
              </a:spcBef>
              <a:buClr>
                <a:schemeClr val="accent3">
                  <a:lumMod val="75000"/>
                </a:schemeClr>
              </a:buClr>
              <a:buFont typeface="Arial" panose="020B0604020202020204" pitchFamily="34" charset="0"/>
              <a:buChar char="•"/>
              <a:defRPr sz="1800" spc="0">
                <a:solidFill>
                  <a:schemeClr val="bg1"/>
                </a:solidFill>
              </a:defRPr>
            </a:lvl2pPr>
            <a:lvl3pPr marL="566928" indent="-285750">
              <a:lnSpc>
                <a:spcPct val="120000"/>
              </a:lnSpc>
              <a:spcBef>
                <a:spcPts val="1000"/>
              </a:spcBef>
              <a:buClr>
                <a:schemeClr val="accent3">
                  <a:lumMod val="75000"/>
                </a:schemeClr>
              </a:buClr>
              <a:buFont typeface="Arial" panose="020B0604020202020204" pitchFamily="34" charset="0"/>
              <a:buChar char="•"/>
              <a:defRPr sz="1800" spc="0">
                <a:solidFill>
                  <a:schemeClr val="bg1"/>
                </a:solidFill>
              </a:defRPr>
            </a:lvl3pPr>
            <a:lvl4pPr marL="859536" indent="-285750">
              <a:lnSpc>
                <a:spcPct val="120000"/>
              </a:lnSpc>
              <a:spcBef>
                <a:spcPts val="1000"/>
              </a:spcBef>
              <a:buClr>
                <a:schemeClr val="accent3">
                  <a:lumMod val="75000"/>
                </a:schemeClr>
              </a:buClr>
              <a:buFont typeface="Arial" panose="020B0604020202020204" pitchFamily="34" charset="0"/>
              <a:buChar char="•"/>
              <a:defRPr sz="1800" spc="0">
                <a:solidFill>
                  <a:schemeClr val="bg1"/>
                </a:solidFill>
              </a:defRPr>
            </a:lvl4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21" name="Content Placeholder 4">
            <a:extLst>
              <a:ext uri="{FF2B5EF4-FFF2-40B4-BE49-F238E27FC236}">
                <a16:creationId xmlns:a16="http://schemas.microsoft.com/office/drawing/2014/main" id="{D77F99A7-26FA-422E-43E9-C76B4A56E44A}"/>
              </a:ext>
            </a:extLst>
          </p:cNvPr>
          <p:cNvSpPr>
            <a:spLocks noGrp="1"/>
          </p:cNvSpPr>
          <p:nvPr>
            <p:ph sz="quarter" idx="36" hasCustomPrompt="1"/>
          </p:nvPr>
        </p:nvSpPr>
        <p:spPr>
          <a:xfrm>
            <a:off x="6995159" y="2474811"/>
            <a:ext cx="4227332" cy="3528397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000"/>
              </a:spcBef>
              <a:buClr>
                <a:schemeClr val="accent6"/>
              </a:buClr>
              <a:buFont typeface="Arial" panose="020B0604020202020204" pitchFamily="34" charset="0"/>
              <a:buNone/>
              <a:defRPr sz="1800" spc="0" baseline="0">
                <a:solidFill>
                  <a:schemeClr val="bg1"/>
                </a:solidFill>
                <a:latin typeface="+mn-lt"/>
              </a:defRPr>
            </a:lvl1pPr>
            <a:lvl2pPr marL="283464" indent="-285750">
              <a:lnSpc>
                <a:spcPct val="120000"/>
              </a:lnSpc>
              <a:spcBef>
                <a:spcPts val="1000"/>
              </a:spcBef>
              <a:buClr>
                <a:schemeClr val="accent3">
                  <a:lumMod val="75000"/>
                </a:schemeClr>
              </a:buClr>
              <a:buFont typeface="Arial" panose="020B0604020202020204" pitchFamily="34" charset="0"/>
              <a:buChar char="•"/>
              <a:defRPr sz="1800" spc="0">
                <a:solidFill>
                  <a:schemeClr val="bg1"/>
                </a:solidFill>
              </a:defRPr>
            </a:lvl2pPr>
            <a:lvl3pPr marL="566928" indent="-285750">
              <a:lnSpc>
                <a:spcPct val="120000"/>
              </a:lnSpc>
              <a:spcBef>
                <a:spcPts val="1000"/>
              </a:spcBef>
              <a:buClr>
                <a:schemeClr val="accent3">
                  <a:lumMod val="75000"/>
                </a:schemeClr>
              </a:buClr>
              <a:buFont typeface="Arial" panose="020B0604020202020204" pitchFamily="34" charset="0"/>
              <a:buChar char="•"/>
              <a:defRPr sz="1800" spc="0">
                <a:solidFill>
                  <a:schemeClr val="bg1"/>
                </a:solidFill>
              </a:defRPr>
            </a:lvl3pPr>
            <a:lvl4pPr marL="859536" indent="-285750">
              <a:lnSpc>
                <a:spcPct val="120000"/>
              </a:lnSpc>
              <a:spcBef>
                <a:spcPts val="1000"/>
              </a:spcBef>
              <a:buClr>
                <a:schemeClr val="accent3">
                  <a:lumMod val="75000"/>
                </a:schemeClr>
              </a:buClr>
              <a:buFont typeface="Arial" panose="020B0604020202020204" pitchFamily="34" charset="0"/>
              <a:buChar char="•"/>
              <a:defRPr sz="1800" spc="0">
                <a:solidFill>
                  <a:schemeClr val="bg1"/>
                </a:solidFill>
              </a:defRPr>
            </a:lvl4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B02A6961-FD29-3446-6A70-B0D4EE5D1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6405" y="6237287"/>
            <a:ext cx="4114800" cy="365125"/>
          </a:xfrm>
        </p:spPr>
        <p:txBody>
          <a:bodyPr>
            <a:noAutofit/>
          </a:bodyPr>
          <a:lstStyle>
            <a:lvl1pPr algn="l">
              <a:defRPr sz="1200" spc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68477A85-1CCD-1BF5-8FF0-11B80AE2F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40971" y="6226198"/>
            <a:ext cx="2743200" cy="365125"/>
          </a:xfrm>
        </p:spPr>
        <p:txBody>
          <a:bodyPr>
            <a:noAutofit/>
          </a:bodyPr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fld id="{FE024F78-56A6-7740-B68D-8D4D026EDF3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58284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2 column">
    <p:bg>
      <p:bgPr>
        <a:gradFill>
          <a:gsLst>
            <a:gs pos="100000">
              <a:schemeClr val="tx2"/>
            </a:gs>
            <a:gs pos="81000">
              <a:schemeClr val="accent6"/>
            </a:gs>
            <a:gs pos="31000">
              <a:srgbClr val="02090E"/>
            </a:gs>
            <a:gs pos="14000">
              <a:schemeClr val="accent4">
                <a:lumMod val="75000"/>
              </a:schemeClr>
            </a:gs>
            <a:gs pos="0">
              <a:schemeClr val="accent4"/>
            </a:gs>
          </a:gsLst>
          <a:lin ang="7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3A7247A-846A-F316-B494-69B42CBF3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21869" y="343814"/>
            <a:ext cx="11550701" cy="6210605"/>
          </a:xfrm>
          <a:prstGeom prst="rect">
            <a:avLst/>
          </a:pr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884B3AF6-983E-0901-0045-6CDF4E93E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07039" y="1983705"/>
            <a:ext cx="10435630" cy="0"/>
          </a:xfrm>
          <a:prstGeom prst="line">
            <a:avLst/>
          </a:prstGeom>
          <a:ln w="25400">
            <a:gradFill>
              <a:gsLst>
                <a:gs pos="0">
                  <a:schemeClr val="accent4">
                    <a:lumMod val="50000"/>
                  </a:schemeClr>
                </a:gs>
                <a:gs pos="100000">
                  <a:schemeClr val="accent6"/>
                </a:gs>
              </a:gsLst>
              <a:lin ang="108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id="{3C5B7647-403E-A66E-6CF4-0D3A99AA51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rot="10800000" flipH="1">
            <a:off x="10488530" y="4210019"/>
            <a:ext cx="754139" cy="1865729"/>
            <a:chOff x="653351" y="2693558"/>
            <a:chExt cx="754139" cy="1865729"/>
          </a:xfrm>
        </p:grpSpPr>
        <p:sp>
          <p:nvSpPr>
            <p:cNvPr id="10" name="Graphic 15">
              <a:extLst>
                <a:ext uri="{FF2B5EF4-FFF2-40B4-BE49-F238E27FC236}">
                  <a16:creationId xmlns:a16="http://schemas.microsoft.com/office/drawing/2014/main" id="{E48E731E-FEF1-9C59-64B0-9CB6E88539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1098137" y="2693558"/>
              <a:ext cx="128016" cy="128016"/>
            </a:xfrm>
            <a:custGeom>
              <a:avLst/>
              <a:gdLst>
                <a:gd name="connsiteX0" fmla="*/ 63857 w 127713"/>
                <a:gd name="connsiteY0" fmla="*/ 18874 h 127713"/>
                <a:gd name="connsiteX1" fmla="*/ 108839 w 127713"/>
                <a:gd name="connsiteY1" fmla="*/ 63857 h 127713"/>
                <a:gd name="connsiteX2" fmla="*/ 63857 w 127713"/>
                <a:gd name="connsiteY2" fmla="*/ 108839 h 127713"/>
                <a:gd name="connsiteX3" fmla="*/ 18874 w 127713"/>
                <a:gd name="connsiteY3" fmla="*/ 63857 h 127713"/>
                <a:gd name="connsiteX4" fmla="*/ 63857 w 127713"/>
                <a:gd name="connsiteY4" fmla="*/ 18874 h 127713"/>
                <a:gd name="connsiteX5" fmla="*/ 63857 w 127713"/>
                <a:gd name="connsiteY5" fmla="*/ 0 h 127713"/>
                <a:gd name="connsiteX6" fmla="*/ 0 w 127713"/>
                <a:gd name="connsiteY6" fmla="*/ 63857 h 127713"/>
                <a:gd name="connsiteX7" fmla="*/ 63857 w 127713"/>
                <a:gd name="connsiteY7" fmla="*/ 127713 h 127713"/>
                <a:gd name="connsiteX8" fmla="*/ 127713 w 127713"/>
                <a:gd name="connsiteY8" fmla="*/ 63857 h 127713"/>
                <a:gd name="connsiteX9" fmla="*/ 63857 w 127713"/>
                <a:gd name="connsiteY9" fmla="*/ 0 h 127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7713" h="127713">
                  <a:moveTo>
                    <a:pt x="63857" y="18874"/>
                  </a:moveTo>
                  <a:cubicBezTo>
                    <a:pt x="88700" y="18874"/>
                    <a:pt x="108839" y="39013"/>
                    <a:pt x="108839" y="63857"/>
                  </a:cubicBezTo>
                  <a:cubicBezTo>
                    <a:pt x="108839" y="88700"/>
                    <a:pt x="88700" y="108839"/>
                    <a:pt x="63857" y="108839"/>
                  </a:cubicBezTo>
                  <a:cubicBezTo>
                    <a:pt x="39013" y="108839"/>
                    <a:pt x="18874" y="88700"/>
                    <a:pt x="18874" y="63857"/>
                  </a:cubicBezTo>
                  <a:cubicBezTo>
                    <a:pt x="18898" y="39023"/>
                    <a:pt x="39023" y="18898"/>
                    <a:pt x="63857" y="18874"/>
                  </a:cubicBezTo>
                  <a:moveTo>
                    <a:pt x="63857" y="0"/>
                  </a:moveTo>
                  <a:cubicBezTo>
                    <a:pt x="28590" y="0"/>
                    <a:pt x="0" y="28590"/>
                    <a:pt x="0" y="63857"/>
                  </a:cubicBezTo>
                  <a:cubicBezTo>
                    <a:pt x="0" y="99124"/>
                    <a:pt x="28590" y="127713"/>
                    <a:pt x="63857" y="127713"/>
                  </a:cubicBezTo>
                  <a:cubicBezTo>
                    <a:pt x="99124" y="127713"/>
                    <a:pt x="127713" y="99124"/>
                    <a:pt x="127713" y="63857"/>
                  </a:cubicBezTo>
                  <a:cubicBezTo>
                    <a:pt x="127713" y="28590"/>
                    <a:pt x="99124" y="0"/>
                    <a:pt x="63857" y="0"/>
                  </a:cubicBezTo>
                  <a:close/>
                </a:path>
              </a:pathLst>
            </a:custGeom>
            <a:solidFill>
              <a:schemeClr val="accent4">
                <a:lumMod val="60000"/>
                <a:lumOff val="40000"/>
                <a:alpha val="49071"/>
              </a:schemeClr>
            </a:solidFill>
            <a:ln w="610" cap="flat">
              <a:noFill/>
              <a:prstDash val="solid"/>
              <a:miter/>
            </a:ln>
          </p:spPr>
          <p:txBody>
            <a:bodyPr rtlCol="0" anchor="ctr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Graphic 12">
              <a:extLst>
                <a:ext uri="{FF2B5EF4-FFF2-40B4-BE49-F238E27FC236}">
                  <a16:creationId xmlns:a16="http://schemas.microsoft.com/office/drawing/2014/main" id="{AFE83BB3-4D12-8E20-CA93-1834D7F0A4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1306906" y="3837599"/>
              <a:ext cx="100584" cy="100584"/>
            </a:xfrm>
            <a:custGeom>
              <a:avLst/>
              <a:gdLst>
                <a:gd name="connsiteX0" fmla="*/ 91138 w 91138"/>
                <a:gd name="connsiteY0" fmla="*/ 45569 h 91138"/>
                <a:gd name="connsiteX1" fmla="*/ 45569 w 91138"/>
                <a:gd name="connsiteY1" fmla="*/ 91138 h 91138"/>
                <a:gd name="connsiteX2" fmla="*/ 0 w 91138"/>
                <a:gd name="connsiteY2" fmla="*/ 45569 h 91138"/>
                <a:gd name="connsiteX3" fmla="*/ 45569 w 91138"/>
                <a:gd name="connsiteY3" fmla="*/ 0 h 91138"/>
                <a:gd name="connsiteX4" fmla="*/ 91138 w 91138"/>
                <a:gd name="connsiteY4" fmla="*/ 45569 h 9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138" h="91138">
                  <a:moveTo>
                    <a:pt x="91138" y="45569"/>
                  </a:moveTo>
                  <a:cubicBezTo>
                    <a:pt x="91138" y="70736"/>
                    <a:pt x="70736" y="91138"/>
                    <a:pt x="45569" y="91138"/>
                  </a:cubicBezTo>
                  <a:cubicBezTo>
                    <a:pt x="20402" y="91138"/>
                    <a:pt x="0" y="70736"/>
                    <a:pt x="0" y="45569"/>
                  </a:cubicBezTo>
                  <a:cubicBezTo>
                    <a:pt x="0" y="20402"/>
                    <a:pt x="20402" y="0"/>
                    <a:pt x="45569" y="0"/>
                  </a:cubicBezTo>
                  <a:cubicBezTo>
                    <a:pt x="70736" y="0"/>
                    <a:pt x="91138" y="20402"/>
                    <a:pt x="91138" y="45569"/>
                  </a:cubicBezTo>
                  <a:close/>
                </a:path>
              </a:pathLst>
            </a:custGeom>
            <a:solidFill>
              <a:schemeClr val="accent4">
                <a:lumMod val="60000"/>
                <a:lumOff val="40000"/>
                <a:alpha val="49071"/>
              </a:schemeClr>
            </a:solidFill>
            <a:ln w="422" cap="flat">
              <a:noFill/>
              <a:prstDash val="solid"/>
              <a:miter/>
            </a:ln>
          </p:spPr>
          <p:txBody>
            <a:bodyPr rtlCol="0" anchor="ctr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Graphic 12">
              <a:extLst>
                <a:ext uri="{FF2B5EF4-FFF2-40B4-BE49-F238E27FC236}">
                  <a16:creationId xmlns:a16="http://schemas.microsoft.com/office/drawing/2014/main" id="{3EB1D810-BC05-6C0E-0DE4-3604EBAADC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653351" y="4521502"/>
              <a:ext cx="45719" cy="37785"/>
            </a:xfrm>
            <a:custGeom>
              <a:avLst/>
              <a:gdLst>
                <a:gd name="connsiteX0" fmla="*/ 91138 w 91138"/>
                <a:gd name="connsiteY0" fmla="*/ 45569 h 91138"/>
                <a:gd name="connsiteX1" fmla="*/ 45569 w 91138"/>
                <a:gd name="connsiteY1" fmla="*/ 91138 h 91138"/>
                <a:gd name="connsiteX2" fmla="*/ 0 w 91138"/>
                <a:gd name="connsiteY2" fmla="*/ 45569 h 91138"/>
                <a:gd name="connsiteX3" fmla="*/ 45569 w 91138"/>
                <a:gd name="connsiteY3" fmla="*/ 0 h 91138"/>
                <a:gd name="connsiteX4" fmla="*/ 91138 w 91138"/>
                <a:gd name="connsiteY4" fmla="*/ 45569 h 9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138" h="91138">
                  <a:moveTo>
                    <a:pt x="91138" y="45569"/>
                  </a:moveTo>
                  <a:cubicBezTo>
                    <a:pt x="91138" y="70736"/>
                    <a:pt x="70736" y="91138"/>
                    <a:pt x="45569" y="91138"/>
                  </a:cubicBezTo>
                  <a:cubicBezTo>
                    <a:pt x="20402" y="91138"/>
                    <a:pt x="0" y="70736"/>
                    <a:pt x="0" y="45569"/>
                  </a:cubicBezTo>
                  <a:cubicBezTo>
                    <a:pt x="0" y="20402"/>
                    <a:pt x="20402" y="0"/>
                    <a:pt x="45569" y="0"/>
                  </a:cubicBezTo>
                  <a:cubicBezTo>
                    <a:pt x="70736" y="0"/>
                    <a:pt x="91138" y="20402"/>
                    <a:pt x="91138" y="45569"/>
                  </a:cubicBezTo>
                  <a:close/>
                </a:path>
              </a:pathLst>
            </a:custGeom>
            <a:solidFill>
              <a:schemeClr val="accent4">
                <a:lumMod val="60000"/>
                <a:lumOff val="40000"/>
                <a:alpha val="49071"/>
              </a:schemeClr>
            </a:solidFill>
            <a:ln w="422" cap="flat">
              <a:noFill/>
              <a:prstDash val="solid"/>
              <a:miter/>
            </a:ln>
          </p:spPr>
          <p:txBody>
            <a:bodyPr rtlCol="0" anchor="ctr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F8070BB-B3B5-3A8A-2466-D661C741794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41680" y="430482"/>
            <a:ext cx="10500989" cy="1327464"/>
          </a:xfrm>
        </p:spPr>
        <p:txBody>
          <a:bodyPr anchor="b">
            <a:noAutofit/>
          </a:bodyPr>
          <a:lstStyle>
            <a:lvl1pPr algn="l">
              <a:defRPr sz="3200" cap="all" spc="0" baseline="0"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2003C5A-BF21-DE87-0ED1-3E2D0F32B5D8}"/>
              </a:ext>
            </a:extLst>
          </p:cNvPr>
          <p:cNvSpPr>
            <a:spLocks noGrp="1"/>
          </p:cNvSpPr>
          <p:nvPr>
            <p:ph sz="quarter" idx="35" hasCustomPrompt="1"/>
          </p:nvPr>
        </p:nvSpPr>
        <p:spPr>
          <a:xfrm>
            <a:off x="807038" y="2465539"/>
            <a:ext cx="3774587" cy="3723753"/>
          </a:xfrm>
        </p:spPr>
        <p:txBody>
          <a:bodyPr/>
          <a:lstStyle>
            <a:lvl1pPr marL="342900" indent="-342900">
              <a:lnSpc>
                <a:spcPct val="120000"/>
              </a:lnSpc>
              <a:spcBef>
                <a:spcPts val="1000"/>
              </a:spcBef>
              <a:buClr>
                <a:schemeClr val="accent3">
                  <a:lumMod val="75000"/>
                </a:schemeClr>
              </a:buClr>
              <a:buFont typeface="+mj-lt"/>
              <a:buAutoNum type="arabicPeriod"/>
              <a:defRPr sz="1800" spc="0" baseline="0">
                <a:solidFill>
                  <a:schemeClr val="bg1"/>
                </a:solidFill>
                <a:latin typeface="+mn-lt"/>
              </a:defRPr>
            </a:lvl1pPr>
            <a:lvl2pPr marL="626364" indent="-342900">
              <a:lnSpc>
                <a:spcPct val="120000"/>
              </a:lnSpc>
              <a:spcBef>
                <a:spcPts val="1000"/>
              </a:spcBef>
              <a:buClr>
                <a:schemeClr val="accent3">
                  <a:lumMod val="75000"/>
                </a:schemeClr>
              </a:buClr>
              <a:buFont typeface="+mj-lt"/>
              <a:buAutoNum type="alphaLcPeriod"/>
              <a:defRPr sz="1800" spc="0">
                <a:solidFill>
                  <a:schemeClr val="bg1"/>
                </a:solidFill>
                <a:latin typeface="+mn-lt"/>
              </a:defRPr>
            </a:lvl2pPr>
            <a:lvl3pPr marL="918972" indent="-342900">
              <a:lnSpc>
                <a:spcPct val="120000"/>
              </a:lnSpc>
              <a:spcBef>
                <a:spcPts val="1000"/>
              </a:spcBef>
              <a:buClr>
                <a:schemeClr val="accent3">
                  <a:lumMod val="75000"/>
                </a:schemeClr>
              </a:buClr>
              <a:buFont typeface="+mj-lt"/>
              <a:buAutoNum type="arabicParenR"/>
              <a:defRPr sz="1800" spc="0">
                <a:solidFill>
                  <a:schemeClr val="bg1"/>
                </a:solidFill>
                <a:latin typeface="+mn-lt"/>
              </a:defRPr>
            </a:lvl3pPr>
            <a:lvl4pPr marL="1209294" indent="-342900">
              <a:lnSpc>
                <a:spcPct val="120000"/>
              </a:lnSpc>
              <a:spcBef>
                <a:spcPts val="1000"/>
              </a:spcBef>
              <a:buClr>
                <a:schemeClr val="accent3">
                  <a:lumMod val="75000"/>
                </a:schemeClr>
              </a:buClr>
              <a:buFont typeface="+mj-lt"/>
              <a:buAutoNum type="alphaLcParenR"/>
              <a:defRPr sz="1800" spc="0">
                <a:solidFill>
                  <a:schemeClr val="bg1"/>
                </a:solidFill>
                <a:latin typeface="+mn-lt"/>
              </a:defRPr>
            </a:lvl4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9" name="Content Placeholder 4">
            <a:extLst>
              <a:ext uri="{FF2B5EF4-FFF2-40B4-BE49-F238E27FC236}">
                <a16:creationId xmlns:a16="http://schemas.microsoft.com/office/drawing/2014/main" id="{39870F08-C2AE-9AF7-58DE-EEA8A48BEDA9}"/>
              </a:ext>
            </a:extLst>
          </p:cNvPr>
          <p:cNvSpPr>
            <a:spLocks noGrp="1"/>
          </p:cNvSpPr>
          <p:nvPr>
            <p:ph sz="quarter" idx="36" hasCustomPrompt="1"/>
          </p:nvPr>
        </p:nvSpPr>
        <p:spPr>
          <a:xfrm>
            <a:off x="4927600" y="2465539"/>
            <a:ext cx="6315069" cy="3723753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000"/>
              </a:spcBef>
              <a:buClr>
                <a:schemeClr val="accent6"/>
              </a:buClr>
              <a:buFont typeface="Arial" panose="020B0604020202020204" pitchFamily="34" charset="0"/>
              <a:buNone/>
              <a:defRPr sz="1800" spc="0" baseline="0">
                <a:solidFill>
                  <a:schemeClr val="bg1"/>
                </a:solidFill>
                <a:latin typeface="+mn-lt"/>
              </a:defRPr>
            </a:lvl1pPr>
            <a:lvl2pPr marL="283464" indent="-285750">
              <a:lnSpc>
                <a:spcPct val="120000"/>
              </a:lnSpc>
              <a:spcBef>
                <a:spcPts val="1000"/>
              </a:spcBef>
              <a:buClr>
                <a:schemeClr val="accent3">
                  <a:lumMod val="75000"/>
                </a:schemeClr>
              </a:buClr>
              <a:buFont typeface="Arial" panose="020B0604020202020204" pitchFamily="34" charset="0"/>
              <a:buChar char="•"/>
              <a:defRPr sz="1800" spc="0">
                <a:solidFill>
                  <a:schemeClr val="bg1"/>
                </a:solidFill>
                <a:latin typeface="+mn-lt"/>
              </a:defRPr>
            </a:lvl2pPr>
            <a:lvl3pPr marL="566928" indent="-285750">
              <a:lnSpc>
                <a:spcPct val="120000"/>
              </a:lnSpc>
              <a:spcBef>
                <a:spcPts val="1000"/>
              </a:spcBef>
              <a:buClr>
                <a:schemeClr val="accent3">
                  <a:lumMod val="75000"/>
                </a:schemeClr>
              </a:buClr>
              <a:buFont typeface="Arial" panose="020B0604020202020204" pitchFamily="34" charset="0"/>
              <a:buChar char="•"/>
              <a:defRPr sz="1800" spc="0">
                <a:solidFill>
                  <a:schemeClr val="bg1"/>
                </a:solidFill>
                <a:latin typeface="+mn-lt"/>
              </a:defRPr>
            </a:lvl3pPr>
            <a:lvl4pPr marL="859536" indent="-285750">
              <a:lnSpc>
                <a:spcPct val="120000"/>
              </a:lnSpc>
              <a:spcBef>
                <a:spcPts val="1000"/>
              </a:spcBef>
              <a:buClr>
                <a:schemeClr val="accent3">
                  <a:lumMod val="75000"/>
                </a:schemeClr>
              </a:buClr>
              <a:buFont typeface="Arial" panose="020B0604020202020204" pitchFamily="34" charset="0"/>
              <a:buChar char="•"/>
              <a:defRPr sz="1800" spc="0">
                <a:solidFill>
                  <a:schemeClr val="bg1"/>
                </a:solidFill>
                <a:latin typeface="+mn-lt"/>
              </a:defRPr>
            </a:lvl4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B02A6961-FD29-3446-6A70-B0D4EE5D1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6405" y="6237287"/>
            <a:ext cx="4114800" cy="365125"/>
          </a:xfrm>
        </p:spPr>
        <p:txBody>
          <a:bodyPr>
            <a:noAutofit/>
          </a:bodyPr>
          <a:lstStyle>
            <a:lvl1pPr algn="l">
              <a:defRPr sz="1200" spc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68477A85-1CCD-1BF5-8FF0-11B80AE2F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40971" y="6226198"/>
            <a:ext cx="2743200" cy="365125"/>
          </a:xfrm>
        </p:spPr>
        <p:txBody>
          <a:bodyPr>
            <a:noAutofit/>
          </a:bodyPr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fld id="{FE024F78-56A6-7740-B68D-8D4D026EDF3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62227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1"/>
            </a:gs>
            <a:gs pos="99000">
              <a:srgbClr val="05202E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C3EA418-19D1-0D4D-BE52-40A86E32F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2BAE0C-5187-A64D-A481-E692456703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759C05-48F5-9346-8256-5B61C6990E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bg1"/>
                </a:solidFill>
                <a:latin typeface="+mj-lt"/>
                <a:cs typeface="Biome" panose="020B05030302040208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175D63-7351-9C4A-AEE0-10E27B3B64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bg1"/>
                </a:solidFill>
                <a:latin typeface="+mj-lt"/>
                <a:cs typeface="Biome" panose="020B0503030204020804" pitchFamily="34" charset="0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50889F-2BBA-5F45-95BC-BEA6688167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bg1"/>
                </a:solidFill>
                <a:latin typeface="+mj-lt"/>
                <a:cs typeface="Biome" panose="020B0503030204020804" pitchFamily="34" charset="0"/>
              </a:defRPr>
            </a:lvl1pPr>
          </a:lstStyle>
          <a:p>
            <a:fld id="{FE024F78-56A6-7740-B68D-8D4D026EDF3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693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79" r:id="rId2"/>
    <p:sldLayoutId id="2147483669" r:id="rId3"/>
    <p:sldLayoutId id="2147483672" r:id="rId4"/>
    <p:sldLayoutId id="2147483673" r:id="rId5"/>
    <p:sldLayoutId id="2147483674" r:id="rId6"/>
    <p:sldLayoutId id="2147483671" r:id="rId7"/>
    <p:sldLayoutId id="2147483675" r:id="rId8"/>
    <p:sldLayoutId id="2147483676" r:id="rId9"/>
    <p:sldLayoutId id="2147483670" r:id="rId10"/>
    <p:sldLayoutId id="2147483677" r:id="rId11"/>
    <p:sldLayoutId id="2147483678" r:id="rId12"/>
    <p:sldLayoutId id="2147483664" r:id="rId13"/>
    <p:sldLayoutId id="2147483663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300" baseline="0">
          <a:solidFill>
            <a:schemeClr val="bg1"/>
          </a:solidFill>
          <a:latin typeface="+mj-lt"/>
          <a:ea typeface="+mj-ea"/>
          <a:cs typeface="Biome" panose="020B0503030204020804" pitchFamily="34" charset="0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chemeClr val="accent3"/>
          </a:solidFill>
          <a:latin typeface="+mj-lt"/>
          <a:ea typeface="+mn-ea"/>
          <a:cs typeface="Biome" panose="020B0503030204020804" pitchFamily="34" charset="0"/>
        </a:defRPr>
      </a:lvl1pPr>
      <a:lvl2pPr marL="800100" indent="-342900" algn="l" defTabSz="914400" rtl="0" eaLnBrk="1" latinLnBrk="0" hangingPunct="1">
        <a:lnSpc>
          <a:spcPct val="90000"/>
        </a:lnSpc>
        <a:spcBef>
          <a:spcPts val="500"/>
        </a:spcBef>
        <a:buClr>
          <a:schemeClr val="accent6"/>
        </a:buClr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257300" indent="-342900" algn="l" defTabSz="914400" rtl="0" eaLnBrk="1" latinLnBrk="0" hangingPunct="1">
        <a:lnSpc>
          <a:spcPct val="90000"/>
        </a:lnSpc>
        <a:spcBef>
          <a:spcPts val="500"/>
        </a:spcBef>
        <a:buClr>
          <a:schemeClr val="accent6"/>
        </a:buClr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57350" indent="-285750" algn="l" defTabSz="914400" rtl="0" eaLnBrk="1" latinLnBrk="0" hangingPunct="1">
        <a:lnSpc>
          <a:spcPct val="90000"/>
        </a:lnSpc>
        <a:spcBef>
          <a:spcPts val="500"/>
        </a:spcBef>
        <a:buClr>
          <a:schemeClr val="accent6"/>
        </a:buClr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114550" indent="-285750" algn="l" defTabSz="914400" rtl="0" eaLnBrk="1" latinLnBrk="0" hangingPunct="1">
        <a:lnSpc>
          <a:spcPct val="90000"/>
        </a:lnSpc>
        <a:spcBef>
          <a:spcPts val="500"/>
        </a:spcBef>
        <a:buClr>
          <a:schemeClr val="accent6"/>
        </a:buClr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997874EA-2F67-60CD-631F-5A787057F8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04799"/>
            <a:ext cx="12191998" cy="3215641"/>
          </a:xfrm>
        </p:spPr>
        <p:txBody>
          <a:bodyPr anchor="b"/>
          <a:lstStyle/>
          <a:p>
            <a:r>
              <a:rPr lang="en-US" dirty="0"/>
              <a:t>To be sure, to be sure</a:t>
            </a:r>
          </a:p>
        </p:txBody>
      </p:sp>
      <p:sp>
        <p:nvSpPr>
          <p:cNvPr id="9" name="Subtitle 3">
            <a:extLst>
              <a:ext uri="{FF2B5EF4-FFF2-40B4-BE49-F238E27FC236}">
                <a16:creationId xmlns:a16="http://schemas.microsoft.com/office/drawing/2014/main" id="{2981AB9E-AF0F-CAD0-2DD2-D640FB871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" y="3670628"/>
            <a:ext cx="12191997" cy="2577772"/>
          </a:xfrm>
        </p:spPr>
        <p:txBody>
          <a:bodyPr/>
          <a:lstStyle/>
          <a:p>
            <a:r>
              <a:rPr lang="en-US" dirty="0"/>
              <a:t>2 Peter 1:16-2:3</a:t>
            </a:r>
          </a:p>
        </p:txBody>
      </p:sp>
    </p:spTree>
    <p:extLst>
      <p:ext uri="{BB962C8B-B14F-4D97-AF65-F5344CB8AC3E}">
        <p14:creationId xmlns:p14="http://schemas.microsoft.com/office/powerpoint/2010/main" val="24980314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tx2"/>
            </a:gs>
            <a:gs pos="81000">
              <a:schemeClr val="accent6"/>
            </a:gs>
            <a:gs pos="55000">
              <a:srgbClr val="02090E"/>
            </a:gs>
            <a:gs pos="14000">
              <a:schemeClr val="accent4">
                <a:lumMod val="75000"/>
              </a:schemeClr>
            </a:gs>
            <a:gs pos="0">
              <a:schemeClr val="accent4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1A2458FF-0D0C-4ACC-C6FB-103BC0BADC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5"/>
            <a:ext cx="4466502" cy="1936866"/>
          </a:xfrm>
        </p:spPr>
        <p:txBody>
          <a:bodyPr/>
          <a:lstStyle/>
          <a:p>
            <a:pPr algn="ctr"/>
            <a:r>
              <a:rPr lang="en-US" sz="4000" dirty="0">
                <a:solidFill>
                  <a:schemeClr val="bg1"/>
                </a:solidFill>
              </a:rPr>
              <a:t>The Bible as a battle ground</a:t>
            </a:r>
          </a:p>
        </p:txBody>
      </p:sp>
      <p:sp>
        <p:nvSpPr>
          <p:cNvPr id="31" name="Text Placeholder 3">
            <a:extLst>
              <a:ext uri="{FF2B5EF4-FFF2-40B4-BE49-F238E27FC236}">
                <a16:creationId xmlns:a16="http://schemas.microsoft.com/office/drawing/2014/main" id="{F1239C0E-3F39-787D-0FC3-6B7C9BA37E8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81000" y="2754086"/>
            <a:ext cx="5715000" cy="3748949"/>
          </a:xfrm>
        </p:spPr>
        <p:txBody>
          <a:bodyPr anchor="t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3200" dirty="0"/>
              <a:t> </a:t>
            </a:r>
            <a:r>
              <a:rPr lang="en-GB" sz="3200" dirty="0">
                <a:solidFill>
                  <a:schemeClr val="accent3">
                    <a:lumMod val="75000"/>
                  </a:schemeClr>
                </a:solidFill>
              </a:rPr>
              <a:t>It is mis-translated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chemeClr val="accent3">
                    <a:lumMod val="75000"/>
                  </a:schemeClr>
                </a:solidFill>
              </a:rPr>
              <a:t>It is full of contradictions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chemeClr val="accent3">
                    <a:lumMod val="75000"/>
                  </a:schemeClr>
                </a:solidFill>
              </a:rPr>
              <a:t>Some have changed it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chemeClr val="accent3">
                    <a:lumMod val="75000"/>
                  </a:schemeClr>
                </a:solidFill>
              </a:rPr>
              <a:t>Some have added to it</a:t>
            </a:r>
            <a:endParaRPr lang="en-GB" sz="240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0159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17F7C5-CBA2-9823-0CBA-5BD7739980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869" y="579120"/>
            <a:ext cx="11548261" cy="2733306"/>
          </a:xfrm>
        </p:spPr>
        <p:txBody>
          <a:bodyPr/>
          <a:lstStyle/>
          <a:p>
            <a:r>
              <a:rPr lang="en-GB" b="1" dirty="0"/>
              <a:t>‘we did not follow cleverly devised stories when we told you about the coming of our Lord Jesus Christ in power’. </a:t>
            </a:r>
            <a:br>
              <a:rPr lang="en-GB" dirty="0"/>
            </a:br>
            <a:endParaRPr lang="en-US" dirty="0"/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260D053B-A40A-3228-B6D5-3371B9EE2E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1868" y="3484615"/>
            <a:ext cx="11562303" cy="2387865"/>
          </a:xfrm>
        </p:spPr>
        <p:txBody>
          <a:bodyPr/>
          <a:lstStyle/>
          <a:p>
            <a:endParaRPr lang="en-GB" sz="2400" b="1" dirty="0"/>
          </a:p>
          <a:p>
            <a:r>
              <a:rPr lang="en-GB" b="1" i="1" dirty="0"/>
              <a:t>The Reliability of God’s Word</a:t>
            </a:r>
            <a:endParaRPr lang="en-GB" i="1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6A971A9-0C5C-DDFC-67F9-2E5A55F12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40971" y="6226198"/>
            <a:ext cx="2743200" cy="365125"/>
          </a:xfrm>
        </p:spPr>
        <p:txBody>
          <a:bodyPr/>
          <a:lstStyle/>
          <a:p>
            <a:fld id="{FE024F78-56A6-7740-B68D-8D4D026EDF3F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7193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tx2"/>
            </a:gs>
            <a:gs pos="79000">
              <a:schemeClr val="accent6"/>
            </a:gs>
            <a:gs pos="31000">
              <a:srgbClr val="02090E"/>
            </a:gs>
            <a:gs pos="14000">
              <a:schemeClr val="accent4">
                <a:lumMod val="75000"/>
              </a:schemeClr>
            </a:gs>
            <a:gs pos="0">
              <a:schemeClr val="accent4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FEFE388-CD0B-9671-4D4E-D6D8004C88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9891" y="511762"/>
            <a:ext cx="4960830" cy="2387865"/>
          </a:xfrm>
        </p:spPr>
        <p:txBody>
          <a:bodyPr/>
          <a:lstStyle/>
          <a:p>
            <a:pPr algn="ctr"/>
            <a:r>
              <a:rPr lang="en-GB" sz="3200" b="1" dirty="0"/>
              <a:t>How can we be sure that we have the truth about Jesus?</a:t>
            </a:r>
            <a:br>
              <a:rPr lang="en-GB" sz="3200" dirty="0"/>
            </a:br>
            <a:endParaRPr lang="en-US" sz="3200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BE4E0F37-0AD5-833C-CBE5-EAE02EC460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2036" y="2794702"/>
            <a:ext cx="5389245" cy="3581267"/>
          </a:xfrm>
        </p:spPr>
        <p:txBody>
          <a:bodyPr/>
          <a:lstStyle/>
          <a:p>
            <a:r>
              <a:rPr lang="en-GB" b="1" i="1" cap="none" dirty="0"/>
              <a:t>Peter gives us two reasons</a:t>
            </a:r>
          </a:p>
          <a:p>
            <a:endParaRPr lang="en-GB" sz="1000" b="1" i="1" cap="none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b="1" i="1" cap="none" dirty="0"/>
              <a:t>His personal testimony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600" b="1" i="1" cap="none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b="1" i="1" cap="none" dirty="0"/>
              <a:t>The word of the prophets </a:t>
            </a:r>
            <a:endParaRPr lang="en-US" i="1" cap="none" dirty="0"/>
          </a:p>
        </p:txBody>
      </p:sp>
      <p:pic>
        <p:nvPicPr>
          <p:cNvPr id="8" name="Picture Placeholder 7" descr="A blue and purple spirals">
            <a:extLst>
              <a:ext uri="{FF2B5EF4-FFF2-40B4-BE49-F238E27FC236}">
                <a16:creationId xmlns:a16="http://schemas.microsoft.com/office/drawing/2014/main" id="{E1DBD4C7-D952-4426-40FD-8799F80F821F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/>
          <a:srcRect t="31" b="31"/>
          <a:stretch/>
        </p:blipFill>
        <p:spPr>
          <a:xfrm>
            <a:off x="6497638" y="336550"/>
            <a:ext cx="5322887" cy="6184900"/>
          </a:xfr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D6EA54-3083-FB0D-9011-2353791B04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40971" y="6226198"/>
            <a:ext cx="2743200" cy="365125"/>
          </a:xfrm>
        </p:spPr>
        <p:txBody>
          <a:bodyPr/>
          <a:lstStyle/>
          <a:p>
            <a:fld id="{FE024F78-56A6-7740-B68D-8D4D026EDF3F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8144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tx2"/>
            </a:gs>
            <a:gs pos="79000">
              <a:schemeClr val="accent6"/>
            </a:gs>
            <a:gs pos="31000">
              <a:srgbClr val="02090E"/>
            </a:gs>
            <a:gs pos="14000">
              <a:schemeClr val="accent4">
                <a:lumMod val="75000"/>
              </a:schemeClr>
            </a:gs>
            <a:gs pos="0">
              <a:schemeClr val="accent4"/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DE5CC13-D9A7-5D4E-0C4F-2BBF5862EF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F85DD89-FB07-A4F6-FFF2-1E7EEA312C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9891" y="511762"/>
            <a:ext cx="4960830" cy="2387865"/>
          </a:xfrm>
        </p:spPr>
        <p:txBody>
          <a:bodyPr/>
          <a:lstStyle/>
          <a:p>
            <a:pPr algn="ctr"/>
            <a:r>
              <a:rPr lang="en-GB" sz="3200" b="1" dirty="0"/>
              <a:t>How can we be sure that we have the truth about Jesus?</a:t>
            </a:r>
            <a:br>
              <a:rPr lang="en-GB" sz="3200" dirty="0"/>
            </a:br>
            <a:endParaRPr lang="en-US" sz="3200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12585C8D-AAA0-4B05-8FC8-97CBC463A2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7830" y="3017882"/>
            <a:ext cx="6235338" cy="3581267"/>
          </a:xfrm>
        </p:spPr>
        <p:txBody>
          <a:bodyPr/>
          <a:lstStyle/>
          <a:p>
            <a:pPr algn="ctr"/>
            <a:r>
              <a:rPr lang="en-GB" b="1" i="1" cap="none" dirty="0"/>
              <a:t>His personal testimony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b="1" i="1" cap="none" dirty="0"/>
              <a:t>What they saw</a:t>
            </a:r>
          </a:p>
          <a:p>
            <a:r>
              <a:rPr lang="en-GB" b="1" i="1" cap="none" dirty="0"/>
              <a:t>   with their eyes </a:t>
            </a:r>
          </a:p>
          <a:p>
            <a:endParaRPr lang="en-GB" sz="18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b="1" i="1" cap="none" dirty="0"/>
              <a:t>What they heard with their ears</a:t>
            </a:r>
            <a:endParaRPr lang="en-GB" i="1" cap="none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B71E14-B63E-395E-01D9-AC00710682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40971" y="6226198"/>
            <a:ext cx="2743200" cy="365125"/>
          </a:xfrm>
        </p:spPr>
        <p:txBody>
          <a:bodyPr/>
          <a:lstStyle/>
          <a:p>
            <a:fld id="{FE024F78-56A6-7740-B68D-8D4D026EDF3F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2060" name="Picture 12" descr="Unreliable Eyewitness Identifications ...">
            <a:extLst>
              <a:ext uri="{FF2B5EF4-FFF2-40B4-BE49-F238E27FC236}">
                <a16:creationId xmlns:a16="http://schemas.microsoft.com/office/drawing/2014/main" id="{9A03ECDA-3D3F-81B2-CE83-BE05CF79B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3941" y="2694215"/>
            <a:ext cx="3533775" cy="129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0965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tx2"/>
            </a:gs>
            <a:gs pos="79000">
              <a:schemeClr val="accent6"/>
            </a:gs>
            <a:gs pos="31000">
              <a:srgbClr val="02090E"/>
            </a:gs>
            <a:gs pos="14000">
              <a:schemeClr val="accent4">
                <a:lumMod val="75000"/>
              </a:schemeClr>
            </a:gs>
            <a:gs pos="0">
              <a:schemeClr val="accent4"/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E05D712-A0A5-441F-2443-C0AF042D3B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F58FF66-4988-ED6B-1E24-21C078403D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9891" y="511762"/>
            <a:ext cx="4960830" cy="2387865"/>
          </a:xfrm>
        </p:spPr>
        <p:txBody>
          <a:bodyPr/>
          <a:lstStyle/>
          <a:p>
            <a:pPr algn="ctr"/>
            <a:r>
              <a:rPr lang="en-GB" sz="3200" b="1" dirty="0"/>
              <a:t>How can we be sure that we have the truth about Jesus?</a:t>
            </a:r>
            <a:br>
              <a:rPr lang="en-GB" sz="3200" dirty="0"/>
            </a:br>
            <a:endParaRPr lang="en-US" sz="3200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7EB03758-5896-5A9B-B169-98163846B4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8857" y="2775858"/>
            <a:ext cx="6714311" cy="3823292"/>
          </a:xfrm>
        </p:spPr>
        <p:txBody>
          <a:bodyPr/>
          <a:lstStyle/>
          <a:p>
            <a:r>
              <a:rPr lang="en-GB" b="1" i="1" cap="none" dirty="0"/>
              <a:t>   The word of the</a:t>
            </a:r>
          </a:p>
          <a:p>
            <a:r>
              <a:rPr lang="en-GB" b="1" i="1" cap="none" dirty="0"/>
              <a:t>       prophets </a:t>
            </a:r>
            <a:endParaRPr lang="en-US" i="1" cap="none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i="1" cap="none" dirty="0"/>
              <a:t>Prophetic message is </a:t>
            </a:r>
            <a:r>
              <a:rPr lang="en-GB" b="1" i="1" cap="none" dirty="0"/>
              <a:t>completely reliable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b="1" i="1" cap="none" dirty="0"/>
              <a:t>Progressive revelation of God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b="1" i="1" cap="none" dirty="0"/>
              <a:t>False Prophets</a:t>
            </a:r>
            <a:endParaRPr lang="en-US" cap="non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77EB7F-6C00-6390-57CE-89A609BF9D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40971" y="6226198"/>
            <a:ext cx="2743200" cy="365125"/>
          </a:xfrm>
        </p:spPr>
        <p:txBody>
          <a:bodyPr/>
          <a:lstStyle/>
          <a:p>
            <a:fld id="{FE024F78-56A6-7740-B68D-8D4D026EDF3F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45F018BA-4A86-B58B-6CC2-9EEC1464410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6F881452-90A1-7AFA-4BC8-F219C45AC3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1755" y="334056"/>
            <a:ext cx="5432416" cy="6184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8908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tx2"/>
            </a:gs>
            <a:gs pos="79000">
              <a:schemeClr val="accent6"/>
            </a:gs>
            <a:gs pos="31000">
              <a:srgbClr val="02090E"/>
            </a:gs>
            <a:gs pos="14000">
              <a:schemeClr val="accent4">
                <a:lumMod val="75000"/>
              </a:schemeClr>
            </a:gs>
            <a:gs pos="0">
              <a:schemeClr val="accent4"/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FCD96E0-3873-B435-EACE-8784F2163D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A93A0F1-3A55-355E-2D56-2FF6ACC1E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9891" y="511762"/>
            <a:ext cx="4960830" cy="2387865"/>
          </a:xfrm>
        </p:spPr>
        <p:txBody>
          <a:bodyPr/>
          <a:lstStyle/>
          <a:p>
            <a:pPr algn="ctr"/>
            <a:r>
              <a:rPr lang="en-GB" sz="3200" b="1" dirty="0"/>
              <a:t>How can we be sure that we have the truth about Jesus?</a:t>
            </a:r>
            <a:br>
              <a:rPr lang="en-GB" sz="3200" dirty="0"/>
            </a:br>
            <a:endParaRPr lang="en-US" sz="3200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45EF1BB8-DAF6-E74C-E701-DF70AF3A10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9857" y="2794702"/>
            <a:ext cx="11168743" cy="3581267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i="1" cap="none" dirty="0"/>
              <a:t>True prophecy never had its origin in the human will</a:t>
            </a:r>
            <a:r>
              <a:rPr lang="en-GB" i="1" dirty="0"/>
              <a:t>, </a:t>
            </a:r>
          </a:p>
          <a:p>
            <a:r>
              <a:rPr lang="en-US" i="1" cap="none" dirty="0"/>
              <a:t>False Prophets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i="1" cap="none" dirty="0"/>
              <a:t>Zedekiah &amp; Micaiah 2Chron18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i="1" cap="none" dirty="0"/>
              <a:t>Balaam and the talking ass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i="1" cap="none" dirty="0"/>
              <a:t>Modern day false prophets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96993D-5D63-D289-4614-90E6F79476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40971" y="6226198"/>
            <a:ext cx="2743200" cy="365125"/>
          </a:xfrm>
        </p:spPr>
        <p:txBody>
          <a:bodyPr/>
          <a:lstStyle/>
          <a:p>
            <a:fld id="{FE024F78-56A6-7740-B68D-8D4D026EDF3F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0008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0ABFF7-F638-9127-29EE-15FE5F2789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BFE3FA70-AA51-6E80-AB6D-3B802C2F23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04799"/>
            <a:ext cx="12191998" cy="3215641"/>
          </a:xfrm>
        </p:spPr>
        <p:txBody>
          <a:bodyPr anchor="b"/>
          <a:lstStyle/>
          <a:p>
            <a:br>
              <a:rPr lang="en-GB" sz="4000" b="1" i="1" cap="none" dirty="0">
                <a:solidFill>
                  <a:schemeClr val="bg1"/>
                </a:solidFill>
              </a:rPr>
            </a:br>
            <a:br>
              <a:rPr lang="en-GB" sz="4000" b="1" i="1" cap="none" dirty="0">
                <a:solidFill>
                  <a:schemeClr val="bg1"/>
                </a:solidFill>
              </a:rPr>
            </a:br>
            <a:br>
              <a:rPr lang="en-GB" sz="4000" b="1" i="1" cap="none" dirty="0">
                <a:solidFill>
                  <a:schemeClr val="bg1"/>
                </a:solidFill>
              </a:rPr>
            </a:br>
            <a:r>
              <a:rPr lang="en-GB" sz="4000" b="1" i="1" cap="none" dirty="0">
                <a:solidFill>
                  <a:schemeClr val="bg1"/>
                </a:solidFill>
              </a:rPr>
              <a:t>we did not follow cleverly devised stories when we told you about the coming of our Lord Jesus Christ in power,</a:t>
            </a:r>
            <a:r>
              <a:rPr lang="en-GB" sz="4000" i="1" cap="none" dirty="0">
                <a:solidFill>
                  <a:schemeClr val="bg1"/>
                </a:solidFill>
              </a:rPr>
              <a:t> </a:t>
            </a:r>
            <a:r>
              <a:rPr lang="en-GB" sz="4000" b="1" i="1" cap="none" dirty="0">
                <a:solidFill>
                  <a:schemeClr val="bg1"/>
                </a:solidFill>
              </a:rPr>
              <a:t>but we were eyewitnesses of his majesty.</a:t>
            </a:r>
            <a:br>
              <a:rPr lang="en-GB" sz="4000" cap="none" dirty="0">
                <a:solidFill>
                  <a:schemeClr val="bg1"/>
                </a:solidFill>
              </a:rPr>
            </a:br>
            <a:endParaRPr lang="en-US" sz="4000" cap="none" dirty="0">
              <a:solidFill>
                <a:schemeClr val="bg1"/>
              </a:solidFill>
            </a:endParaRPr>
          </a:p>
        </p:txBody>
      </p:sp>
      <p:sp>
        <p:nvSpPr>
          <p:cNvPr id="9" name="Subtitle 3">
            <a:extLst>
              <a:ext uri="{FF2B5EF4-FFF2-40B4-BE49-F238E27FC236}">
                <a16:creationId xmlns:a16="http://schemas.microsoft.com/office/drawing/2014/main" id="{EA697136-BC7C-83A0-1C9E-C9B112ED02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" y="3670628"/>
            <a:ext cx="12191997" cy="2577772"/>
          </a:xfrm>
        </p:spPr>
        <p:txBody>
          <a:bodyPr/>
          <a:lstStyle/>
          <a:p>
            <a:pPr algn="l"/>
            <a:r>
              <a:rPr lang="en-GB" b="1" dirty="0"/>
              <a:t>             </a:t>
            </a:r>
            <a:r>
              <a:rPr lang="en-GB" b="1" i="1" cap="none" dirty="0"/>
              <a:t>Holy words of our faith</a:t>
            </a:r>
            <a:br>
              <a:rPr lang="en-GB" b="1" i="1" cap="none" dirty="0"/>
            </a:br>
            <a:r>
              <a:rPr lang="en-GB" b="1" i="1" cap="none" dirty="0"/>
              <a:t>            Handed down to this age</a:t>
            </a:r>
            <a:br>
              <a:rPr lang="en-GB" b="1" i="1" cap="none" dirty="0"/>
            </a:br>
            <a:r>
              <a:rPr lang="en-GB" b="1" i="1" cap="none" dirty="0"/>
              <a:t>            Came to us through sacrifice</a:t>
            </a:r>
            <a:br>
              <a:rPr lang="en-GB" b="1" i="1" cap="none" dirty="0"/>
            </a:br>
            <a:r>
              <a:rPr lang="en-GB" b="1" i="1" cap="none" dirty="0"/>
              <a:t>            Oh, heed the faithful words of</a:t>
            </a:r>
          </a:p>
          <a:p>
            <a:pPr algn="l"/>
            <a:r>
              <a:rPr lang="en-GB" b="1" i="1" cap="none" dirty="0"/>
              <a:t>            Christ</a:t>
            </a:r>
            <a:endParaRPr lang="en-GB" i="1" cap="none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0083317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Custom 17">
      <a:dk1>
        <a:srgbClr val="000000"/>
      </a:dk1>
      <a:lt1>
        <a:srgbClr val="FFFFFF"/>
      </a:lt1>
      <a:dk2>
        <a:srgbClr val="FC4EFB"/>
      </a:dk2>
      <a:lt2>
        <a:srgbClr val="E7E6E6"/>
      </a:lt2>
      <a:accent1>
        <a:srgbClr val="FAF24C"/>
      </a:accent1>
      <a:accent2>
        <a:srgbClr val="5EFCAC"/>
      </a:accent2>
      <a:accent3>
        <a:srgbClr val="73EBF9"/>
      </a:accent3>
      <a:accent4>
        <a:srgbClr val="316CFC"/>
      </a:accent4>
      <a:accent5>
        <a:srgbClr val="B059FD"/>
      </a:accent5>
      <a:accent6>
        <a:srgbClr val="9405FC"/>
      </a:accent6>
      <a:hlink>
        <a:srgbClr val="FFFFFF"/>
      </a:hlink>
      <a:folHlink>
        <a:srgbClr val="FFFFFF"/>
      </a:folHlink>
    </a:clrScheme>
    <a:fontScheme name="Custom 15">
      <a:majorFont>
        <a:latin typeface="Biome"/>
        <a:ea typeface=""/>
        <a:cs typeface=""/>
      </a:majorFont>
      <a:minorFont>
        <a:latin typeface="Arial Nov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11936837_win32_SL_V11" id="{EAD6EF7B-6F25-4469-AF6A-07D6EB1461DD}" vid="{30FEA78B-2F89-4FF0-8415-E3920802C58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305301E-11B3-4B9D-A588-21F3C9809371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44137456-21FC-4AE2-8A94-BF06CAF2EB9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77B561B-3A65-4A22-9691-EB838E7F9B8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{6B704B56-715E-49D3-99DC-772EE4F37F62}TFe8699e8e-689b-4d7e-abcf-e888fd749829db3118dc_win32-d573b439b56f</Template>
  <TotalTime>189</TotalTime>
  <Words>270</Words>
  <Application>Microsoft Office PowerPoint</Application>
  <PresentationFormat>Widescreen</PresentationFormat>
  <Paragraphs>50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Arial Nova</vt:lpstr>
      <vt:lpstr>Biome</vt:lpstr>
      <vt:lpstr>Calibri</vt:lpstr>
      <vt:lpstr>Custom</vt:lpstr>
      <vt:lpstr>To be sure, to be sure</vt:lpstr>
      <vt:lpstr>The Bible as a battle ground</vt:lpstr>
      <vt:lpstr>‘we did not follow cleverly devised stories when we told you about the coming of our Lord Jesus Christ in power’.  </vt:lpstr>
      <vt:lpstr>How can we be sure that we have the truth about Jesus? </vt:lpstr>
      <vt:lpstr>How can we be sure that we have the truth about Jesus? </vt:lpstr>
      <vt:lpstr>How can we be sure that we have the truth about Jesus? </vt:lpstr>
      <vt:lpstr>How can we be sure that we have the truth about Jesus? </vt:lpstr>
      <vt:lpstr>   we did not follow cleverly devised stories when we told you about the coming of our Lord Jesus Christ in power, but we were eyewitnesses of his majesty.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philip turner</dc:creator>
  <cp:lastModifiedBy>philip turner</cp:lastModifiedBy>
  <cp:revision>2</cp:revision>
  <dcterms:created xsi:type="dcterms:W3CDTF">2026-02-09T16:00:57Z</dcterms:created>
  <dcterms:modified xsi:type="dcterms:W3CDTF">2026-02-09T19:10:32Z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